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4"/>
  </p:sldMasterIdLst>
  <p:notesMasterIdLst>
    <p:notesMasterId r:id="rId18"/>
  </p:notesMasterIdLst>
  <p:handoutMasterIdLst>
    <p:handoutMasterId r:id="rId19"/>
  </p:handoutMasterIdLst>
  <p:sldIdLst>
    <p:sldId id="330" r:id="rId5"/>
    <p:sldId id="344" r:id="rId6"/>
    <p:sldId id="354" r:id="rId7"/>
    <p:sldId id="355" r:id="rId8"/>
    <p:sldId id="356" r:id="rId9"/>
    <p:sldId id="357" r:id="rId10"/>
    <p:sldId id="358" r:id="rId11"/>
    <p:sldId id="349" r:id="rId12"/>
    <p:sldId id="336" r:id="rId13"/>
    <p:sldId id="359" r:id="rId14"/>
    <p:sldId id="360" r:id="rId15"/>
    <p:sldId id="361" r:id="rId16"/>
    <p:sldId id="332" r:id="rId17"/>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073"/>
    <a:srgbClr val="E6E7E8"/>
    <a:srgbClr val="CED5D9"/>
    <a:srgbClr val="0097D9"/>
    <a:srgbClr val="002D56"/>
    <a:srgbClr val="95D9F8"/>
    <a:srgbClr val="FF9100"/>
    <a:srgbClr val="7BC80F"/>
    <a:srgbClr val="BCD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CEDBBA-DF63-445D-B9C7-D0258F994E00}" v="1163" dt="2021-04-08T22:27:05.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940" autoAdjust="0"/>
  </p:normalViewPr>
  <p:slideViewPr>
    <p:cSldViewPr snapToGrid="0" snapToObjects="1" showGuides="1">
      <p:cViewPr varScale="1">
        <p:scale>
          <a:sx n="120" d="100"/>
          <a:sy n="120" d="100"/>
        </p:scale>
        <p:origin x="180" y="102"/>
      </p:cViewPr>
      <p:guideLst>
        <p:guide orient="horz" pos="1620"/>
        <p:guide pos="2880"/>
      </p:guideLst>
    </p:cSldViewPr>
  </p:slideViewPr>
  <p:outlineViewPr>
    <p:cViewPr>
      <p:scale>
        <a:sx n="100" d="100"/>
        <a:sy n="100" d="100"/>
      </p:scale>
      <p:origin x="-344"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954CA-2F34-E948-86B9-C944E6B6AB0F}"/>
              </a:ext>
            </a:extLst>
          </p:cNvPr>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1BAAEE-99EF-D54A-AED3-A72AC3F899A9}"/>
              </a:ext>
            </a:extLst>
          </p:cNvPr>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500BE106-9E8F-5E4B-8372-DEE3BFEF72D4}" type="datetimeFigureOut">
              <a:rPr lang="en-US" smtClean="0"/>
              <a:t>4/13/2021</a:t>
            </a:fld>
            <a:endParaRPr lang="en-US" dirty="0"/>
          </a:p>
        </p:txBody>
      </p:sp>
      <p:sp>
        <p:nvSpPr>
          <p:cNvPr id="4" name="Footer Placeholder 3">
            <a:extLst>
              <a:ext uri="{FF2B5EF4-FFF2-40B4-BE49-F238E27FC236}">
                <a16:creationId xmlns:a16="http://schemas.microsoft.com/office/drawing/2014/main" id="{E64E8305-73AA-6840-97B7-0D64D061ABCC}"/>
              </a:ext>
            </a:extLst>
          </p:cNvPr>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407463-666A-0F49-9FC4-D93C4E87AC24}"/>
              </a:ext>
            </a:extLst>
          </p:cNvPr>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946DF961-5305-434E-95F8-41B09B72669A}" type="slidenum">
              <a:rPr lang="en-US" smtClean="0"/>
              <a:t>‹#›</a:t>
            </a:fld>
            <a:endParaRPr lang="en-US" dirty="0"/>
          </a:p>
        </p:txBody>
      </p:sp>
    </p:spTree>
    <p:extLst>
      <p:ext uri="{BB962C8B-B14F-4D97-AF65-F5344CB8AC3E}">
        <p14:creationId xmlns:p14="http://schemas.microsoft.com/office/powerpoint/2010/main" val="147550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78C78EF0-0DF0-8442-8A08-5681612D9C6F}" type="datetimeFigureOut">
              <a:rPr lang="en-US" smtClean="0"/>
              <a:t>4/13/2021</a:t>
            </a:fld>
            <a:endParaRPr lang="en-US" dirty="0"/>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2455D1DE-A7B1-4046-BEEF-D8F8EFF4F403}" type="slidenum">
              <a:rPr lang="en-US" smtClean="0"/>
              <a:t>‹#›</a:t>
            </a:fld>
            <a:endParaRPr lang="en-US" dirty="0"/>
          </a:p>
        </p:txBody>
      </p:sp>
    </p:spTree>
    <p:extLst>
      <p:ext uri="{BB962C8B-B14F-4D97-AF65-F5344CB8AC3E}">
        <p14:creationId xmlns:p14="http://schemas.microsoft.com/office/powerpoint/2010/main" val="796572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5D1DE-A7B1-4046-BEEF-D8F8EFF4F403}" type="slidenum">
              <a:rPr lang="en-US" smtClean="0"/>
              <a:t>1</a:t>
            </a:fld>
            <a:endParaRPr lang="en-US" dirty="0"/>
          </a:p>
        </p:txBody>
      </p:sp>
    </p:spTree>
    <p:extLst>
      <p:ext uri="{BB962C8B-B14F-4D97-AF65-F5344CB8AC3E}">
        <p14:creationId xmlns:p14="http://schemas.microsoft.com/office/powerpoint/2010/main" val="389430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123.svg"/><Relationship Id="rId21" Type="http://schemas.openxmlformats.org/officeDocument/2006/relationships/image" Target="../media/image27.svg"/><Relationship Id="rId42" Type="http://schemas.openxmlformats.org/officeDocument/2006/relationships/image" Target="../media/image48.png"/><Relationship Id="rId63" Type="http://schemas.openxmlformats.org/officeDocument/2006/relationships/image" Target="../media/image69.svg"/><Relationship Id="rId84" Type="http://schemas.openxmlformats.org/officeDocument/2006/relationships/image" Target="../media/image90.png"/><Relationship Id="rId138" Type="http://schemas.openxmlformats.org/officeDocument/2006/relationships/image" Target="../media/image144.png"/><Relationship Id="rId159" Type="http://schemas.openxmlformats.org/officeDocument/2006/relationships/image" Target="../media/image165.svg"/><Relationship Id="rId170" Type="http://schemas.openxmlformats.org/officeDocument/2006/relationships/image" Target="../media/image176.png"/><Relationship Id="rId107" Type="http://schemas.openxmlformats.org/officeDocument/2006/relationships/image" Target="../media/image113.svg"/><Relationship Id="rId11" Type="http://schemas.openxmlformats.org/officeDocument/2006/relationships/image" Target="../media/image17.svg"/><Relationship Id="rId32" Type="http://schemas.openxmlformats.org/officeDocument/2006/relationships/image" Target="../media/image38.png"/><Relationship Id="rId53" Type="http://schemas.openxmlformats.org/officeDocument/2006/relationships/image" Target="../media/image59.svg"/><Relationship Id="rId74" Type="http://schemas.openxmlformats.org/officeDocument/2006/relationships/image" Target="../media/image80.png"/><Relationship Id="rId128" Type="http://schemas.openxmlformats.org/officeDocument/2006/relationships/image" Target="../media/image134.png"/><Relationship Id="rId149" Type="http://schemas.openxmlformats.org/officeDocument/2006/relationships/image" Target="../media/image155.svg"/><Relationship Id="rId5" Type="http://schemas.openxmlformats.org/officeDocument/2006/relationships/image" Target="../media/image11.svg"/><Relationship Id="rId95" Type="http://schemas.openxmlformats.org/officeDocument/2006/relationships/image" Target="../media/image101.svg"/><Relationship Id="rId160" Type="http://schemas.openxmlformats.org/officeDocument/2006/relationships/image" Target="../media/image166.png"/><Relationship Id="rId22" Type="http://schemas.openxmlformats.org/officeDocument/2006/relationships/image" Target="../media/image28.png"/><Relationship Id="rId43" Type="http://schemas.openxmlformats.org/officeDocument/2006/relationships/image" Target="../media/image49.svg"/><Relationship Id="rId64" Type="http://schemas.openxmlformats.org/officeDocument/2006/relationships/image" Target="../media/image70.png"/><Relationship Id="rId118" Type="http://schemas.openxmlformats.org/officeDocument/2006/relationships/image" Target="../media/image124.png"/><Relationship Id="rId139" Type="http://schemas.openxmlformats.org/officeDocument/2006/relationships/image" Target="../media/image145.svg"/><Relationship Id="rId85" Type="http://schemas.openxmlformats.org/officeDocument/2006/relationships/image" Target="../media/image91.svg"/><Relationship Id="rId150" Type="http://schemas.openxmlformats.org/officeDocument/2006/relationships/image" Target="../media/image156.png"/><Relationship Id="rId171" Type="http://schemas.openxmlformats.org/officeDocument/2006/relationships/image" Target="../media/image177.svg"/><Relationship Id="rId12" Type="http://schemas.openxmlformats.org/officeDocument/2006/relationships/image" Target="../media/image18.png"/><Relationship Id="rId33" Type="http://schemas.openxmlformats.org/officeDocument/2006/relationships/image" Target="../media/image39.svg"/><Relationship Id="rId108" Type="http://schemas.openxmlformats.org/officeDocument/2006/relationships/image" Target="../media/image114.png"/><Relationship Id="rId129" Type="http://schemas.openxmlformats.org/officeDocument/2006/relationships/image" Target="../media/image135.svg"/><Relationship Id="rId54" Type="http://schemas.openxmlformats.org/officeDocument/2006/relationships/image" Target="../media/image60.png"/><Relationship Id="rId75" Type="http://schemas.openxmlformats.org/officeDocument/2006/relationships/image" Target="../media/image81.svg"/><Relationship Id="rId96" Type="http://schemas.openxmlformats.org/officeDocument/2006/relationships/image" Target="../media/image102.png"/><Relationship Id="rId140" Type="http://schemas.openxmlformats.org/officeDocument/2006/relationships/image" Target="../media/image146.png"/><Relationship Id="rId161" Type="http://schemas.openxmlformats.org/officeDocument/2006/relationships/image" Target="../media/image167.svg"/><Relationship Id="rId6" Type="http://schemas.openxmlformats.org/officeDocument/2006/relationships/image" Target="../media/image12.png"/><Relationship Id="rId23" Type="http://schemas.openxmlformats.org/officeDocument/2006/relationships/image" Target="../media/image29.svg"/><Relationship Id="rId28" Type="http://schemas.openxmlformats.org/officeDocument/2006/relationships/image" Target="../media/image34.png"/><Relationship Id="rId49" Type="http://schemas.openxmlformats.org/officeDocument/2006/relationships/image" Target="../media/image55.svg"/><Relationship Id="rId114" Type="http://schemas.openxmlformats.org/officeDocument/2006/relationships/image" Target="../media/image120.png"/><Relationship Id="rId119" Type="http://schemas.openxmlformats.org/officeDocument/2006/relationships/image" Target="../media/image125.svg"/><Relationship Id="rId44" Type="http://schemas.openxmlformats.org/officeDocument/2006/relationships/image" Target="../media/image50.png"/><Relationship Id="rId60" Type="http://schemas.openxmlformats.org/officeDocument/2006/relationships/image" Target="../media/image66.png"/><Relationship Id="rId65" Type="http://schemas.openxmlformats.org/officeDocument/2006/relationships/image" Target="../media/image71.svg"/><Relationship Id="rId81" Type="http://schemas.openxmlformats.org/officeDocument/2006/relationships/image" Target="../media/image87.svg"/><Relationship Id="rId86" Type="http://schemas.openxmlformats.org/officeDocument/2006/relationships/image" Target="../media/image92.png"/><Relationship Id="rId130" Type="http://schemas.openxmlformats.org/officeDocument/2006/relationships/image" Target="../media/image136.png"/><Relationship Id="rId135" Type="http://schemas.openxmlformats.org/officeDocument/2006/relationships/image" Target="../media/image141.svg"/><Relationship Id="rId151" Type="http://schemas.openxmlformats.org/officeDocument/2006/relationships/image" Target="../media/image157.svg"/><Relationship Id="rId156" Type="http://schemas.openxmlformats.org/officeDocument/2006/relationships/image" Target="../media/image162.png"/><Relationship Id="rId177" Type="http://schemas.openxmlformats.org/officeDocument/2006/relationships/image" Target="../media/image183.svg"/><Relationship Id="rId172" Type="http://schemas.openxmlformats.org/officeDocument/2006/relationships/image" Target="../media/image178.png"/><Relationship Id="rId13" Type="http://schemas.openxmlformats.org/officeDocument/2006/relationships/image" Target="../media/image19.svg"/><Relationship Id="rId18" Type="http://schemas.openxmlformats.org/officeDocument/2006/relationships/image" Target="../media/image24.png"/><Relationship Id="rId39" Type="http://schemas.openxmlformats.org/officeDocument/2006/relationships/image" Target="../media/image45.svg"/><Relationship Id="rId109" Type="http://schemas.openxmlformats.org/officeDocument/2006/relationships/image" Target="../media/image115.svg"/><Relationship Id="rId34" Type="http://schemas.openxmlformats.org/officeDocument/2006/relationships/image" Target="../media/image40.png"/><Relationship Id="rId50" Type="http://schemas.openxmlformats.org/officeDocument/2006/relationships/image" Target="../media/image56.png"/><Relationship Id="rId55" Type="http://schemas.openxmlformats.org/officeDocument/2006/relationships/image" Target="../media/image61.svg"/><Relationship Id="rId76" Type="http://schemas.openxmlformats.org/officeDocument/2006/relationships/image" Target="../media/image82.png"/><Relationship Id="rId97" Type="http://schemas.openxmlformats.org/officeDocument/2006/relationships/image" Target="../media/image103.svg"/><Relationship Id="rId104" Type="http://schemas.openxmlformats.org/officeDocument/2006/relationships/image" Target="../media/image110.png"/><Relationship Id="rId120" Type="http://schemas.openxmlformats.org/officeDocument/2006/relationships/image" Target="../media/image126.png"/><Relationship Id="rId125" Type="http://schemas.openxmlformats.org/officeDocument/2006/relationships/image" Target="../media/image131.svg"/><Relationship Id="rId141" Type="http://schemas.openxmlformats.org/officeDocument/2006/relationships/image" Target="../media/image147.svg"/><Relationship Id="rId146" Type="http://schemas.openxmlformats.org/officeDocument/2006/relationships/image" Target="../media/image152.png"/><Relationship Id="rId167" Type="http://schemas.openxmlformats.org/officeDocument/2006/relationships/image" Target="../media/image173.svg"/><Relationship Id="rId7" Type="http://schemas.openxmlformats.org/officeDocument/2006/relationships/image" Target="../media/image13.svg"/><Relationship Id="rId71" Type="http://schemas.openxmlformats.org/officeDocument/2006/relationships/image" Target="../media/image77.svg"/><Relationship Id="rId92" Type="http://schemas.openxmlformats.org/officeDocument/2006/relationships/image" Target="../media/image98.png"/><Relationship Id="rId162" Type="http://schemas.openxmlformats.org/officeDocument/2006/relationships/image" Target="../media/image168.png"/><Relationship Id="rId2" Type="http://schemas.openxmlformats.org/officeDocument/2006/relationships/image" Target="../media/image8.png"/><Relationship Id="rId29" Type="http://schemas.openxmlformats.org/officeDocument/2006/relationships/image" Target="../media/image35.svg"/><Relationship Id="rId24" Type="http://schemas.openxmlformats.org/officeDocument/2006/relationships/image" Target="../media/image30.png"/><Relationship Id="rId40" Type="http://schemas.openxmlformats.org/officeDocument/2006/relationships/image" Target="../media/image46.png"/><Relationship Id="rId45" Type="http://schemas.openxmlformats.org/officeDocument/2006/relationships/image" Target="../media/image51.svg"/><Relationship Id="rId66" Type="http://schemas.openxmlformats.org/officeDocument/2006/relationships/image" Target="../media/image72.png"/><Relationship Id="rId87" Type="http://schemas.openxmlformats.org/officeDocument/2006/relationships/image" Target="../media/image93.svg"/><Relationship Id="rId110" Type="http://schemas.openxmlformats.org/officeDocument/2006/relationships/image" Target="../media/image116.png"/><Relationship Id="rId115" Type="http://schemas.openxmlformats.org/officeDocument/2006/relationships/image" Target="../media/image121.svg"/><Relationship Id="rId131" Type="http://schemas.openxmlformats.org/officeDocument/2006/relationships/image" Target="../media/image137.svg"/><Relationship Id="rId136" Type="http://schemas.openxmlformats.org/officeDocument/2006/relationships/image" Target="../media/image142.png"/><Relationship Id="rId157" Type="http://schemas.openxmlformats.org/officeDocument/2006/relationships/image" Target="../media/image163.svg"/><Relationship Id="rId178" Type="http://schemas.openxmlformats.org/officeDocument/2006/relationships/image" Target="../media/image4.png"/><Relationship Id="rId61" Type="http://schemas.openxmlformats.org/officeDocument/2006/relationships/image" Target="../media/image67.svg"/><Relationship Id="rId82" Type="http://schemas.openxmlformats.org/officeDocument/2006/relationships/image" Target="../media/image88.png"/><Relationship Id="rId152" Type="http://schemas.openxmlformats.org/officeDocument/2006/relationships/image" Target="../media/image158.png"/><Relationship Id="rId173" Type="http://schemas.openxmlformats.org/officeDocument/2006/relationships/image" Target="../media/image179.svg"/><Relationship Id="rId19" Type="http://schemas.openxmlformats.org/officeDocument/2006/relationships/image" Target="../media/image25.svg"/><Relationship Id="rId14" Type="http://schemas.openxmlformats.org/officeDocument/2006/relationships/image" Target="../media/image20.png"/><Relationship Id="rId30" Type="http://schemas.openxmlformats.org/officeDocument/2006/relationships/image" Target="../media/image36.png"/><Relationship Id="rId35" Type="http://schemas.openxmlformats.org/officeDocument/2006/relationships/image" Target="../media/image41.svg"/><Relationship Id="rId56" Type="http://schemas.openxmlformats.org/officeDocument/2006/relationships/image" Target="../media/image62.png"/><Relationship Id="rId77" Type="http://schemas.openxmlformats.org/officeDocument/2006/relationships/image" Target="../media/image83.svg"/><Relationship Id="rId100" Type="http://schemas.openxmlformats.org/officeDocument/2006/relationships/image" Target="../media/image106.png"/><Relationship Id="rId105" Type="http://schemas.openxmlformats.org/officeDocument/2006/relationships/image" Target="../media/image111.svg"/><Relationship Id="rId126" Type="http://schemas.openxmlformats.org/officeDocument/2006/relationships/image" Target="../media/image132.png"/><Relationship Id="rId147" Type="http://schemas.openxmlformats.org/officeDocument/2006/relationships/image" Target="../media/image153.svg"/><Relationship Id="rId168" Type="http://schemas.openxmlformats.org/officeDocument/2006/relationships/image" Target="../media/image174.png"/><Relationship Id="rId8" Type="http://schemas.openxmlformats.org/officeDocument/2006/relationships/image" Target="../media/image14.png"/><Relationship Id="rId51" Type="http://schemas.openxmlformats.org/officeDocument/2006/relationships/image" Target="../media/image57.svg"/><Relationship Id="rId72" Type="http://schemas.openxmlformats.org/officeDocument/2006/relationships/image" Target="../media/image78.png"/><Relationship Id="rId93" Type="http://schemas.openxmlformats.org/officeDocument/2006/relationships/image" Target="../media/image99.svg"/><Relationship Id="rId98" Type="http://schemas.openxmlformats.org/officeDocument/2006/relationships/image" Target="../media/image104.png"/><Relationship Id="rId121" Type="http://schemas.openxmlformats.org/officeDocument/2006/relationships/image" Target="../media/image127.svg"/><Relationship Id="rId142" Type="http://schemas.openxmlformats.org/officeDocument/2006/relationships/image" Target="../media/image148.png"/><Relationship Id="rId163" Type="http://schemas.openxmlformats.org/officeDocument/2006/relationships/image" Target="../media/image169.svg"/><Relationship Id="rId3" Type="http://schemas.openxmlformats.org/officeDocument/2006/relationships/image" Target="../media/image9.svg"/><Relationship Id="rId25" Type="http://schemas.openxmlformats.org/officeDocument/2006/relationships/image" Target="../media/image31.svg"/><Relationship Id="rId46" Type="http://schemas.openxmlformats.org/officeDocument/2006/relationships/image" Target="../media/image52.png"/><Relationship Id="rId67" Type="http://schemas.openxmlformats.org/officeDocument/2006/relationships/image" Target="../media/image73.svg"/><Relationship Id="rId116" Type="http://schemas.openxmlformats.org/officeDocument/2006/relationships/image" Target="../media/image122.png"/><Relationship Id="rId137" Type="http://schemas.openxmlformats.org/officeDocument/2006/relationships/image" Target="../media/image143.svg"/><Relationship Id="rId158" Type="http://schemas.openxmlformats.org/officeDocument/2006/relationships/image" Target="../media/image164.png"/><Relationship Id="rId20" Type="http://schemas.openxmlformats.org/officeDocument/2006/relationships/image" Target="../media/image26.png"/><Relationship Id="rId41" Type="http://schemas.openxmlformats.org/officeDocument/2006/relationships/image" Target="../media/image47.svg"/><Relationship Id="rId62" Type="http://schemas.openxmlformats.org/officeDocument/2006/relationships/image" Target="../media/image68.png"/><Relationship Id="rId83" Type="http://schemas.openxmlformats.org/officeDocument/2006/relationships/image" Target="../media/image89.svg"/><Relationship Id="rId88" Type="http://schemas.openxmlformats.org/officeDocument/2006/relationships/image" Target="../media/image94.png"/><Relationship Id="rId111" Type="http://schemas.openxmlformats.org/officeDocument/2006/relationships/image" Target="../media/image117.svg"/><Relationship Id="rId132" Type="http://schemas.openxmlformats.org/officeDocument/2006/relationships/image" Target="../media/image138.png"/><Relationship Id="rId153" Type="http://schemas.openxmlformats.org/officeDocument/2006/relationships/image" Target="../media/image159.svg"/><Relationship Id="rId174" Type="http://schemas.openxmlformats.org/officeDocument/2006/relationships/image" Target="../media/image180.png"/><Relationship Id="rId15" Type="http://schemas.openxmlformats.org/officeDocument/2006/relationships/image" Target="../media/image21.svg"/><Relationship Id="rId36" Type="http://schemas.openxmlformats.org/officeDocument/2006/relationships/image" Target="../media/image42.png"/><Relationship Id="rId57" Type="http://schemas.openxmlformats.org/officeDocument/2006/relationships/image" Target="../media/image63.svg"/><Relationship Id="rId106" Type="http://schemas.openxmlformats.org/officeDocument/2006/relationships/image" Target="../media/image112.png"/><Relationship Id="rId127" Type="http://schemas.openxmlformats.org/officeDocument/2006/relationships/image" Target="../media/image133.svg"/><Relationship Id="rId10" Type="http://schemas.openxmlformats.org/officeDocument/2006/relationships/image" Target="../media/image16.png"/><Relationship Id="rId31" Type="http://schemas.openxmlformats.org/officeDocument/2006/relationships/image" Target="../media/image37.svg"/><Relationship Id="rId52" Type="http://schemas.openxmlformats.org/officeDocument/2006/relationships/image" Target="../media/image58.png"/><Relationship Id="rId73" Type="http://schemas.openxmlformats.org/officeDocument/2006/relationships/image" Target="../media/image79.svg"/><Relationship Id="rId78" Type="http://schemas.openxmlformats.org/officeDocument/2006/relationships/image" Target="../media/image84.png"/><Relationship Id="rId94" Type="http://schemas.openxmlformats.org/officeDocument/2006/relationships/image" Target="../media/image100.png"/><Relationship Id="rId99" Type="http://schemas.openxmlformats.org/officeDocument/2006/relationships/image" Target="../media/image105.svg"/><Relationship Id="rId101" Type="http://schemas.openxmlformats.org/officeDocument/2006/relationships/image" Target="../media/image107.svg"/><Relationship Id="rId122" Type="http://schemas.openxmlformats.org/officeDocument/2006/relationships/image" Target="../media/image128.png"/><Relationship Id="rId143" Type="http://schemas.openxmlformats.org/officeDocument/2006/relationships/image" Target="../media/image149.svg"/><Relationship Id="rId148" Type="http://schemas.openxmlformats.org/officeDocument/2006/relationships/image" Target="../media/image154.png"/><Relationship Id="rId164" Type="http://schemas.openxmlformats.org/officeDocument/2006/relationships/image" Target="../media/image170.png"/><Relationship Id="rId169" Type="http://schemas.openxmlformats.org/officeDocument/2006/relationships/image" Target="../media/image175.svg"/><Relationship Id="rId4" Type="http://schemas.openxmlformats.org/officeDocument/2006/relationships/image" Target="../media/image10.png"/><Relationship Id="rId9" Type="http://schemas.openxmlformats.org/officeDocument/2006/relationships/image" Target="../media/image15.svg"/><Relationship Id="rId26" Type="http://schemas.openxmlformats.org/officeDocument/2006/relationships/image" Target="../media/image32.png"/><Relationship Id="rId47" Type="http://schemas.openxmlformats.org/officeDocument/2006/relationships/image" Target="../media/image53.svg"/><Relationship Id="rId68" Type="http://schemas.openxmlformats.org/officeDocument/2006/relationships/image" Target="../media/image74.png"/><Relationship Id="rId89" Type="http://schemas.openxmlformats.org/officeDocument/2006/relationships/image" Target="../media/image95.svg"/><Relationship Id="rId112" Type="http://schemas.openxmlformats.org/officeDocument/2006/relationships/image" Target="../media/image118.png"/><Relationship Id="rId133" Type="http://schemas.openxmlformats.org/officeDocument/2006/relationships/image" Target="../media/image139.svg"/><Relationship Id="rId154" Type="http://schemas.openxmlformats.org/officeDocument/2006/relationships/image" Target="../media/image160.png"/><Relationship Id="rId175" Type="http://schemas.openxmlformats.org/officeDocument/2006/relationships/image" Target="../media/image181.svg"/><Relationship Id="rId16" Type="http://schemas.openxmlformats.org/officeDocument/2006/relationships/image" Target="../media/image22.png"/><Relationship Id="rId37" Type="http://schemas.openxmlformats.org/officeDocument/2006/relationships/image" Target="../media/image43.svg"/><Relationship Id="rId58" Type="http://schemas.openxmlformats.org/officeDocument/2006/relationships/image" Target="../media/image64.png"/><Relationship Id="rId79" Type="http://schemas.openxmlformats.org/officeDocument/2006/relationships/image" Target="../media/image85.svg"/><Relationship Id="rId102" Type="http://schemas.openxmlformats.org/officeDocument/2006/relationships/image" Target="../media/image108.png"/><Relationship Id="rId123" Type="http://schemas.openxmlformats.org/officeDocument/2006/relationships/image" Target="../media/image129.svg"/><Relationship Id="rId144" Type="http://schemas.openxmlformats.org/officeDocument/2006/relationships/image" Target="../media/image150.png"/><Relationship Id="rId90" Type="http://schemas.openxmlformats.org/officeDocument/2006/relationships/image" Target="../media/image96.png"/><Relationship Id="rId165" Type="http://schemas.openxmlformats.org/officeDocument/2006/relationships/image" Target="../media/image171.svg"/><Relationship Id="rId27" Type="http://schemas.openxmlformats.org/officeDocument/2006/relationships/image" Target="../media/image33.svg"/><Relationship Id="rId48" Type="http://schemas.openxmlformats.org/officeDocument/2006/relationships/image" Target="../media/image54.png"/><Relationship Id="rId69" Type="http://schemas.openxmlformats.org/officeDocument/2006/relationships/image" Target="../media/image75.svg"/><Relationship Id="rId113" Type="http://schemas.openxmlformats.org/officeDocument/2006/relationships/image" Target="../media/image119.svg"/><Relationship Id="rId134" Type="http://schemas.openxmlformats.org/officeDocument/2006/relationships/image" Target="../media/image140.png"/><Relationship Id="rId80" Type="http://schemas.openxmlformats.org/officeDocument/2006/relationships/image" Target="../media/image86.png"/><Relationship Id="rId155" Type="http://schemas.openxmlformats.org/officeDocument/2006/relationships/image" Target="../media/image161.svg"/><Relationship Id="rId176" Type="http://schemas.openxmlformats.org/officeDocument/2006/relationships/image" Target="../media/image182.png"/><Relationship Id="rId17" Type="http://schemas.openxmlformats.org/officeDocument/2006/relationships/image" Target="../media/image23.svg"/><Relationship Id="rId38" Type="http://schemas.openxmlformats.org/officeDocument/2006/relationships/image" Target="../media/image44.png"/><Relationship Id="rId59" Type="http://schemas.openxmlformats.org/officeDocument/2006/relationships/image" Target="../media/image65.svg"/><Relationship Id="rId103" Type="http://schemas.openxmlformats.org/officeDocument/2006/relationships/image" Target="../media/image109.svg"/><Relationship Id="rId124" Type="http://schemas.openxmlformats.org/officeDocument/2006/relationships/image" Target="../media/image130.png"/><Relationship Id="rId70" Type="http://schemas.openxmlformats.org/officeDocument/2006/relationships/image" Target="../media/image76.png"/><Relationship Id="rId91" Type="http://schemas.openxmlformats.org/officeDocument/2006/relationships/image" Target="../media/image97.svg"/><Relationship Id="rId145" Type="http://schemas.openxmlformats.org/officeDocument/2006/relationships/image" Target="../media/image151.svg"/><Relationship Id="rId166" Type="http://schemas.openxmlformats.org/officeDocument/2006/relationships/image" Target="../media/image17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8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ne">
    <p:spTree>
      <p:nvGrpSpPr>
        <p:cNvPr id="1" name=""/>
        <p:cNvGrpSpPr/>
        <p:nvPr/>
      </p:nvGrpSpPr>
      <p:grpSpPr>
        <a:xfrm>
          <a:off x="0" y="0"/>
          <a:ext cx="0" cy="0"/>
          <a:chOff x="0" y="0"/>
          <a:chExt cx="0" cy="0"/>
        </a:xfrm>
      </p:grpSpPr>
      <p:sp>
        <p:nvSpPr>
          <p:cNvPr id="2" name="Title 1"/>
          <p:cNvSpPr>
            <a:spLocks noGrp="1"/>
          </p:cNvSpPr>
          <p:nvPr>
            <p:ph type="ctrTitle"/>
          </p:nvPr>
        </p:nvSpPr>
        <p:spPr>
          <a:xfrm>
            <a:off x="847847" y="1847472"/>
            <a:ext cx="4626978" cy="1117229"/>
          </a:xfrm>
        </p:spPr>
        <p:txBody>
          <a:bodyPr wrap="square" lIns="0" anchor="b">
            <a:noAutofit/>
          </a:bodyPr>
          <a:lstStyle>
            <a:lvl1pPr algn="l">
              <a:defRPr sz="3700" b="1" cap="all" baseline="0"/>
            </a:lvl1pPr>
          </a:lstStyle>
          <a:p>
            <a:r>
              <a:rPr lang="en-US" dirty="0"/>
              <a:t>Click to edit Master title</a:t>
            </a:r>
          </a:p>
        </p:txBody>
      </p:sp>
      <p:sp>
        <p:nvSpPr>
          <p:cNvPr id="3" name="Subtitle 2"/>
          <p:cNvSpPr>
            <a:spLocks noGrp="1"/>
          </p:cNvSpPr>
          <p:nvPr>
            <p:ph type="subTitle" idx="1"/>
          </p:nvPr>
        </p:nvSpPr>
        <p:spPr>
          <a:xfrm>
            <a:off x="847847" y="2898648"/>
            <a:ext cx="4626978" cy="313932"/>
          </a:xfrm>
        </p:spPr>
        <p:txBody>
          <a:bodyPr wrap="square" lIns="0">
            <a:no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9"/>
          <p:cNvSpPr>
            <a:spLocks noGrp="1"/>
          </p:cNvSpPr>
          <p:nvPr>
            <p:ph type="body" sz="quarter" idx="10" hasCustomPrompt="1"/>
          </p:nvPr>
        </p:nvSpPr>
        <p:spPr>
          <a:xfrm>
            <a:off x="847847" y="4048191"/>
            <a:ext cx="4626978" cy="258532"/>
          </a:xfrm>
        </p:spPr>
        <p:txBody>
          <a:bodyPr lIns="0">
            <a:no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58532"/>
          </a:xfrm>
        </p:spPr>
        <p:txBody>
          <a:bodyPr lIns="0">
            <a:noAutofit/>
          </a:bodyPr>
          <a:lstStyle>
            <a:lvl1pPr marL="0" indent="0">
              <a:buNone/>
              <a:defRPr sz="1200"/>
            </a:lvl1pPr>
          </a:lstStyle>
          <a:p>
            <a:pPr lvl="0"/>
            <a:r>
              <a:rPr lang="en-US" dirty="0"/>
              <a:t>Date goes here</a:t>
            </a:r>
          </a:p>
        </p:txBody>
      </p:sp>
      <p:sp>
        <p:nvSpPr>
          <p:cNvPr id="8" name="Picture Placeholder 8">
            <a:extLst>
              <a:ext uri="{FF2B5EF4-FFF2-40B4-BE49-F238E27FC236}">
                <a16:creationId xmlns:a16="http://schemas.microsoft.com/office/drawing/2014/main" id="{5683BEF3-FBF4-DC48-8B94-6BBFE9C281DF}"/>
              </a:ext>
            </a:extLst>
          </p:cNvPr>
          <p:cNvSpPr>
            <a:spLocks noGrp="1"/>
          </p:cNvSpPr>
          <p:nvPr>
            <p:ph type="pic" sz="quarter" idx="12"/>
          </p:nvPr>
        </p:nvSpPr>
        <p:spPr>
          <a:xfrm>
            <a:off x="3505200" y="0"/>
            <a:ext cx="5638800" cy="4512660"/>
          </a:xfrm>
          <a:custGeom>
            <a:avLst/>
            <a:gdLst>
              <a:gd name="connsiteX0" fmla="*/ 0 w 5181600"/>
              <a:gd name="connsiteY0" fmla="*/ 0 h 4171950"/>
              <a:gd name="connsiteX1" fmla="*/ 5181600 w 5181600"/>
              <a:gd name="connsiteY1" fmla="*/ 0 h 4171950"/>
              <a:gd name="connsiteX2" fmla="*/ 5181600 w 5181600"/>
              <a:gd name="connsiteY2" fmla="*/ 4171950 h 4171950"/>
              <a:gd name="connsiteX3" fmla="*/ 0 w 5181600"/>
              <a:gd name="connsiteY3" fmla="*/ 4171950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4171950 h 4171950"/>
              <a:gd name="connsiteX3" fmla="*/ 2331308 w 5181600"/>
              <a:gd name="connsiteY3" fmla="*/ 4040144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1301578 h 4171950"/>
              <a:gd name="connsiteX3" fmla="*/ 5181600 w 5181600"/>
              <a:gd name="connsiteY3" fmla="*/ 4171950 h 4171950"/>
              <a:gd name="connsiteX4" fmla="*/ 2331308 w 5181600"/>
              <a:gd name="connsiteY4" fmla="*/ 4040144 h 4171950"/>
              <a:gd name="connsiteX5" fmla="*/ 0 w 5181600"/>
              <a:gd name="connsiteY5" fmla="*/ 0 h 4171950"/>
              <a:gd name="connsiteX0" fmla="*/ 0 w 5181600"/>
              <a:gd name="connsiteY0" fmla="*/ 0 h 4040144"/>
              <a:gd name="connsiteX1" fmla="*/ 5181600 w 5181600"/>
              <a:gd name="connsiteY1" fmla="*/ 0 h 4040144"/>
              <a:gd name="connsiteX2" fmla="*/ 5181600 w 5181600"/>
              <a:gd name="connsiteY2" fmla="*/ 1301578 h 4040144"/>
              <a:gd name="connsiteX3" fmla="*/ 3575222 w 5181600"/>
              <a:gd name="connsiteY3" fmla="*/ 4023669 h 4040144"/>
              <a:gd name="connsiteX4" fmla="*/ 2331308 w 5181600"/>
              <a:gd name="connsiteY4" fmla="*/ 4040144 h 4040144"/>
              <a:gd name="connsiteX5" fmla="*/ 0 w 5181600"/>
              <a:gd name="connsiteY5" fmla="*/ 0 h 4040144"/>
              <a:gd name="connsiteX0" fmla="*/ 0 w 5181600"/>
              <a:gd name="connsiteY0" fmla="*/ 0 h 4146407"/>
              <a:gd name="connsiteX1" fmla="*/ 5181600 w 5181600"/>
              <a:gd name="connsiteY1" fmla="*/ 0 h 4146407"/>
              <a:gd name="connsiteX2" fmla="*/ 5181600 w 5181600"/>
              <a:gd name="connsiteY2" fmla="*/ 1301578 h 4146407"/>
              <a:gd name="connsiteX3" fmla="*/ 3575222 w 5181600"/>
              <a:gd name="connsiteY3" fmla="*/ 4023669 h 4146407"/>
              <a:gd name="connsiteX4" fmla="*/ 2331308 w 5181600"/>
              <a:gd name="connsiteY4" fmla="*/ 4040144 h 4146407"/>
              <a:gd name="connsiteX5" fmla="*/ 0 w 5181600"/>
              <a:gd name="connsiteY5" fmla="*/ 0 h 4146407"/>
              <a:gd name="connsiteX0" fmla="*/ 0 w 5181600"/>
              <a:gd name="connsiteY0" fmla="*/ 0 h 4075263"/>
              <a:gd name="connsiteX1" fmla="*/ 5181600 w 5181600"/>
              <a:gd name="connsiteY1" fmla="*/ 0 h 4075263"/>
              <a:gd name="connsiteX2" fmla="*/ 5181600 w 5181600"/>
              <a:gd name="connsiteY2" fmla="*/ 1301578 h 4075263"/>
              <a:gd name="connsiteX3" fmla="*/ 3575222 w 5181600"/>
              <a:gd name="connsiteY3" fmla="*/ 4023669 h 4075263"/>
              <a:gd name="connsiteX4" fmla="*/ 1980044 w 5181600"/>
              <a:gd name="connsiteY4" fmla="*/ 3426827 h 4075263"/>
              <a:gd name="connsiteX5" fmla="*/ 0 w 5181600"/>
              <a:gd name="connsiteY5" fmla="*/ 0 h 4075263"/>
              <a:gd name="connsiteX0" fmla="*/ 0 w 5181600"/>
              <a:gd name="connsiteY0" fmla="*/ 0 h 4113531"/>
              <a:gd name="connsiteX1" fmla="*/ 5181600 w 5181600"/>
              <a:gd name="connsiteY1" fmla="*/ 0 h 4113531"/>
              <a:gd name="connsiteX2" fmla="*/ 5181600 w 5181600"/>
              <a:gd name="connsiteY2" fmla="*/ 1301578 h 4113531"/>
              <a:gd name="connsiteX3" fmla="*/ 3575222 w 5181600"/>
              <a:gd name="connsiteY3" fmla="*/ 4023669 h 4113531"/>
              <a:gd name="connsiteX4" fmla="*/ 1980044 w 5181600"/>
              <a:gd name="connsiteY4" fmla="*/ 3426827 h 4113531"/>
              <a:gd name="connsiteX5" fmla="*/ 0 w 5181600"/>
              <a:gd name="connsiteY5" fmla="*/ 0 h 4113531"/>
              <a:gd name="connsiteX0" fmla="*/ 0 w 5181600"/>
              <a:gd name="connsiteY0" fmla="*/ 0 h 4108715"/>
              <a:gd name="connsiteX1" fmla="*/ 5181600 w 5181600"/>
              <a:gd name="connsiteY1" fmla="*/ 0 h 4108715"/>
              <a:gd name="connsiteX2" fmla="*/ 5181600 w 5181600"/>
              <a:gd name="connsiteY2" fmla="*/ 1301578 h 4108715"/>
              <a:gd name="connsiteX3" fmla="*/ 3430257 w 5181600"/>
              <a:gd name="connsiteY3" fmla="*/ 4018094 h 4108715"/>
              <a:gd name="connsiteX4" fmla="*/ 1980044 w 5181600"/>
              <a:gd name="connsiteY4" fmla="*/ 3426827 h 4108715"/>
              <a:gd name="connsiteX5" fmla="*/ 0 w 5181600"/>
              <a:gd name="connsiteY5" fmla="*/ 0 h 4108715"/>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4183566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67201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3872503"/>
              <a:gd name="connsiteX1" fmla="*/ 5181600 w 5181600"/>
              <a:gd name="connsiteY1" fmla="*/ 0 h 3872503"/>
              <a:gd name="connsiteX2" fmla="*/ 5181600 w 5181600"/>
              <a:gd name="connsiteY2" fmla="*/ 1301578 h 3872503"/>
              <a:gd name="connsiteX3" fmla="*/ 4211445 w 5181600"/>
              <a:gd name="connsiteY3" fmla="*/ 2971799 h 3872503"/>
              <a:gd name="connsiteX4" fmla="*/ 3798247 w 5181600"/>
              <a:gd name="connsiteY4" fmla="*/ 3650104 h 3872503"/>
              <a:gd name="connsiteX5" fmla="*/ 1980044 w 5181600"/>
              <a:gd name="connsiteY5" fmla="*/ 3426827 h 3872503"/>
              <a:gd name="connsiteX6" fmla="*/ 0 w 5181600"/>
              <a:gd name="connsiteY6" fmla="*/ 0 h 3872503"/>
              <a:gd name="connsiteX0" fmla="*/ 0 w 5181600"/>
              <a:gd name="connsiteY0" fmla="*/ 0 h 4141054"/>
              <a:gd name="connsiteX1" fmla="*/ 5181600 w 5181600"/>
              <a:gd name="connsiteY1" fmla="*/ 0 h 4141054"/>
              <a:gd name="connsiteX2" fmla="*/ 5181600 w 5181600"/>
              <a:gd name="connsiteY2" fmla="*/ 1301578 h 4141054"/>
              <a:gd name="connsiteX3" fmla="*/ 4211445 w 5181600"/>
              <a:gd name="connsiteY3" fmla="*/ 2971799 h 4141054"/>
              <a:gd name="connsiteX4" fmla="*/ 3798247 w 5181600"/>
              <a:gd name="connsiteY4" fmla="*/ 3650104 h 4141054"/>
              <a:gd name="connsiteX5" fmla="*/ 1980044 w 5181600"/>
              <a:gd name="connsiteY5" fmla="*/ 3426827 h 4141054"/>
              <a:gd name="connsiteX6" fmla="*/ 0 w 5181600"/>
              <a:gd name="connsiteY6"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6769"/>
              <a:gd name="connsiteX1" fmla="*/ 5181600 w 5181600"/>
              <a:gd name="connsiteY1" fmla="*/ 0 h 4146769"/>
              <a:gd name="connsiteX2" fmla="*/ 5181600 w 5181600"/>
              <a:gd name="connsiteY2" fmla="*/ 1301578 h 4146769"/>
              <a:gd name="connsiteX3" fmla="*/ 3798247 w 5181600"/>
              <a:gd name="connsiteY3" fmla="*/ 3650104 h 4146769"/>
              <a:gd name="connsiteX4" fmla="*/ 1980044 w 5181600"/>
              <a:gd name="connsiteY4" fmla="*/ 3426827 h 4146769"/>
              <a:gd name="connsiteX5" fmla="*/ 0 w 5181600"/>
              <a:gd name="connsiteY5" fmla="*/ 0 h 4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1600" h="4146769">
                <a:moveTo>
                  <a:pt x="0" y="0"/>
                </a:moveTo>
                <a:lnTo>
                  <a:pt x="5181600" y="0"/>
                </a:lnTo>
                <a:lnTo>
                  <a:pt x="5181600" y="1301578"/>
                </a:lnTo>
                <a:cubicBezTo>
                  <a:pt x="4811651" y="1943383"/>
                  <a:pt x="4209177" y="2955784"/>
                  <a:pt x="3798247" y="3650104"/>
                </a:cubicBezTo>
                <a:cubicBezTo>
                  <a:pt x="3033970" y="4645824"/>
                  <a:pt x="2249506" y="3917564"/>
                  <a:pt x="1980044" y="3426827"/>
                </a:cubicBezTo>
                <a:lnTo>
                  <a:pt x="0" y="0"/>
                </a:lnTo>
                <a:close/>
              </a:path>
            </a:pathLst>
          </a:custGeom>
          <a:solidFill>
            <a:srgbClr val="E6E7E8"/>
          </a:solidFill>
          <a:ln>
            <a:noFill/>
          </a:ln>
          <a:effectLst/>
        </p:spPr>
        <p:txBody>
          <a:bodyPr anchor="ctr"/>
          <a:lstStyle>
            <a:lvl1pPr marL="0" indent="0" algn="ctr">
              <a:buNone/>
              <a:defRPr>
                <a:solidFill>
                  <a:schemeClr val="bg1">
                    <a:lumMod val="50000"/>
                  </a:schemeClr>
                </a:solidFill>
              </a:defRPr>
            </a:lvl1pPr>
          </a:lstStyle>
          <a:p>
            <a:endParaRPr lang="en-US" dirty="0"/>
          </a:p>
        </p:txBody>
      </p:sp>
      <p:pic>
        <p:nvPicPr>
          <p:cNvPr id="12" name="Picture 11">
            <a:extLst>
              <a:ext uri="{FF2B5EF4-FFF2-40B4-BE49-F238E27FC236}">
                <a16:creationId xmlns:a16="http://schemas.microsoft.com/office/drawing/2014/main" id="{4C0533EA-4970-40FE-9F3D-2D2D6DC954BD}"/>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91517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Content Right Imag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sz="half" idx="1"/>
          </p:nvPr>
        </p:nvSpPr>
        <p:spPr>
          <a:xfrm>
            <a:off x="513790" y="1657761"/>
            <a:ext cx="3924460" cy="29269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4721488" y="1657350"/>
            <a:ext cx="3922776" cy="2927350"/>
          </a:xfrm>
          <a:solidFill>
            <a:srgbClr val="E6E7E8"/>
          </a:solidFill>
        </p:spPr>
        <p:txBody>
          <a:bodyPr anchor="ctr"/>
          <a:lstStyle>
            <a:lvl1pPr marL="0" indent="0" algn="ctr">
              <a:buNone/>
              <a:defRPr>
                <a:solidFill>
                  <a:schemeClr val="bg1"/>
                </a:solidFill>
              </a:defRPr>
            </a:lvl1pPr>
          </a:lstStyle>
          <a:p>
            <a:endParaRPr lang="en-US" dirty="0"/>
          </a:p>
        </p:txBody>
      </p:sp>
      <p:sp>
        <p:nvSpPr>
          <p:cNvPr id="10" name="Text Placeholder 6">
            <a:extLst>
              <a:ext uri="{FF2B5EF4-FFF2-40B4-BE49-F238E27FC236}">
                <a16:creationId xmlns:a16="http://schemas.microsoft.com/office/drawing/2014/main" id="{4C2568F9-8AE5-6948-86DA-72E5E2A186EA}"/>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4F0E28B8-0876-4B34-81BD-B0636759EC2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8D8E9-89AF-4489-B2ED-AA6BDC8DFA8F}"/>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00705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ontent, Char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Content Placeholder 2"/>
          <p:cNvSpPr>
            <a:spLocks noGrp="1"/>
          </p:cNvSpPr>
          <p:nvPr>
            <p:ph idx="1"/>
          </p:nvPr>
        </p:nvSpPr>
        <p:spPr>
          <a:xfrm>
            <a:off x="513790" y="1657423"/>
            <a:ext cx="3922451" cy="292608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p:cNvSpPr>
            <a:spLocks noGrp="1"/>
          </p:cNvSpPr>
          <p:nvPr>
            <p:ph type="chart" sz="quarter" idx="14"/>
          </p:nvPr>
        </p:nvSpPr>
        <p:spPr>
          <a:xfrm>
            <a:off x="4714431" y="1657423"/>
            <a:ext cx="3924743" cy="2926080"/>
          </a:xfrm>
          <a:solidFill>
            <a:srgbClr val="E6E7E8"/>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9" name="Text Placeholder 6">
            <a:extLst>
              <a:ext uri="{FF2B5EF4-FFF2-40B4-BE49-F238E27FC236}">
                <a16:creationId xmlns:a16="http://schemas.microsoft.com/office/drawing/2014/main" id="{58C2872C-F814-A446-94E1-427420CCC28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AB6D046D-67D3-42A3-ABD6-B60DF306BB9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F75146-E35B-4BB0-91C7-7C904BB044E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65542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btitl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826" y="809947"/>
            <a:ext cx="3920268" cy="757130"/>
          </a:xfrm>
        </p:spPr>
        <p:txBody>
          <a:bodyPr lIns="0" anchor="t" anchorCtr="0">
            <a:noAutofit/>
          </a:bodyPr>
          <a:lstStyle>
            <a:lvl1pPr>
              <a:defRPr/>
            </a:lvl1pPr>
          </a:lstStyle>
          <a:p>
            <a:pPr lvl="0"/>
            <a:r>
              <a:rPr lang="en-US" dirty="0"/>
              <a:t>Click to edit Master text styles</a:t>
            </a:r>
          </a:p>
        </p:txBody>
      </p:sp>
      <p:sp>
        <p:nvSpPr>
          <p:cNvPr id="3" name="Content Placeholder 2"/>
          <p:cNvSpPr>
            <a:spLocks noGrp="1"/>
          </p:cNvSpPr>
          <p:nvPr>
            <p:ph sz="half" idx="1"/>
          </p:nvPr>
        </p:nvSpPr>
        <p:spPr>
          <a:xfrm>
            <a:off x="504825"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718906"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7"/>
          <p:cNvSpPr>
            <a:spLocks noGrp="1"/>
          </p:cNvSpPr>
          <p:nvPr>
            <p:ph type="body" sz="quarter" idx="13" hasCustomPrompt="1"/>
          </p:nvPr>
        </p:nvSpPr>
        <p:spPr>
          <a:xfrm>
            <a:off x="4718907" y="810749"/>
            <a:ext cx="3920268" cy="757130"/>
          </a:xfrm>
        </p:spPr>
        <p:txBody>
          <a:bodyPr wrap="square" lIns="0">
            <a:noAutofit/>
          </a:bodyPr>
          <a:lstStyle>
            <a:lvl1pPr marL="0" indent="0">
              <a:lnSpc>
                <a:spcPct val="90000"/>
              </a:lnSpc>
              <a:spcBef>
                <a:spcPts val="0"/>
              </a:spcBef>
              <a:buNone/>
              <a:defRPr sz="2400">
                <a:solidFill>
                  <a:schemeClr val="accent1"/>
                </a:solidFill>
              </a:defRPr>
            </a:lvl1pPr>
          </a:lstStyle>
          <a:p>
            <a:pPr lvl="0"/>
            <a:r>
              <a:rPr lang="en-US" dirty="0"/>
              <a:t>Click to edit Master text styles</a:t>
            </a:r>
          </a:p>
        </p:txBody>
      </p:sp>
      <p:sp>
        <p:nvSpPr>
          <p:cNvPr id="9" name="Text Placeholder 7"/>
          <p:cNvSpPr>
            <a:spLocks noGrp="1"/>
          </p:cNvSpPr>
          <p:nvPr>
            <p:ph type="body" sz="quarter" idx="14" hasCustomPrompt="1"/>
          </p:nvPr>
        </p:nvSpPr>
        <p:spPr>
          <a:xfrm>
            <a:off x="504825"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dirty="0"/>
              <a:t>Click to edit Master text styles</a:t>
            </a:r>
          </a:p>
        </p:txBody>
      </p:sp>
      <p:sp>
        <p:nvSpPr>
          <p:cNvPr id="10" name="Text Placeholder 7"/>
          <p:cNvSpPr>
            <a:spLocks noGrp="1"/>
          </p:cNvSpPr>
          <p:nvPr>
            <p:ph type="body" sz="quarter" idx="15" hasCustomPrompt="1"/>
          </p:nvPr>
        </p:nvSpPr>
        <p:spPr>
          <a:xfrm>
            <a:off x="4718907"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58C65936-F138-442D-B4CF-2EA3A7C59A61}"/>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86E48B-5637-4B7B-A8F5-4C48F3E9A3C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29272391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13684"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3272708"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2" name="Picture Placeholder 4">
            <a:extLst>
              <a:ext uri="{FF2B5EF4-FFF2-40B4-BE49-F238E27FC236}">
                <a16:creationId xmlns:a16="http://schemas.microsoft.com/office/drawing/2014/main" id="{04AE2194-2A5A-4645-A411-D10B7F4CA59F}"/>
              </a:ext>
            </a:extLst>
          </p:cNvPr>
          <p:cNvSpPr>
            <a:spLocks noGrp="1"/>
          </p:cNvSpPr>
          <p:nvPr>
            <p:ph type="pic" sz="quarter" idx="17"/>
          </p:nvPr>
        </p:nvSpPr>
        <p:spPr>
          <a:xfrm>
            <a:off x="6040590"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3" name="Rectangle 12">
            <a:extLst>
              <a:ext uri="{FF2B5EF4-FFF2-40B4-BE49-F238E27FC236}">
                <a16:creationId xmlns:a16="http://schemas.microsoft.com/office/drawing/2014/main" id="{9E5C6820-0986-4693-AC61-3BF681FCA60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F1265F-5421-41A0-9EC4-6AF4EF56D43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15225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BD9F4CBC-CF93-4189-8E07-03592BD8038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F247D64-0312-4D57-B892-CEE322CFA7C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207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04825"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4641474"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09CE1AB-52F3-4A9C-8CED-A1AEE44996D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D0A2C6-4AF9-4DFD-A174-DABE37E4818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460831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91B6496D-396C-46C8-A072-2F2DAC5941D8}"/>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3EACA3-5A0A-48C9-B0F1-A8C594EA550A}"/>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23257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ith Blooms and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3" name="Rectangle 2">
            <a:extLst>
              <a:ext uri="{FF2B5EF4-FFF2-40B4-BE49-F238E27FC236}">
                <a16:creationId xmlns:a16="http://schemas.microsoft.com/office/drawing/2014/main" id="{6904D8EE-CB3A-40AA-A977-67BB3A4AF92C}"/>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A959C4-5672-4695-90E2-6E958518B267}"/>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091168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934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gradFill>
            <a:gsLst>
              <a:gs pos="0">
                <a:schemeClr val="bg1">
                  <a:lumMod val="95000"/>
                </a:schemeClr>
              </a:gs>
              <a:gs pos="9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4A08A7BD-8BF0-1248-9733-7A69A4E7B87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34476" b="10479"/>
          <a:stretch/>
        </p:blipFill>
        <p:spPr>
          <a:xfrm rot="16200000">
            <a:off x="5661691" y="-1291486"/>
            <a:ext cx="2190823" cy="4773794"/>
          </a:xfrm>
          <a:prstGeom prst="rect">
            <a:avLst/>
          </a:prstGeom>
        </p:spPr>
      </p:pic>
    </p:spTree>
    <p:extLst>
      <p:ext uri="{BB962C8B-B14F-4D97-AF65-F5344CB8AC3E}">
        <p14:creationId xmlns:p14="http://schemas.microsoft.com/office/powerpoint/2010/main" val="220406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wo">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sp>
        <p:nvSpPr>
          <p:cNvPr id="27" name="Picture Placeholder 26"/>
          <p:cNvSpPr>
            <a:spLocks noGrp="1"/>
          </p:cNvSpPr>
          <p:nvPr>
            <p:ph type="pic" sz="quarter" idx="13"/>
          </p:nvPr>
        </p:nvSpPr>
        <p:spPr>
          <a:xfrm>
            <a:off x="4481735" y="0"/>
            <a:ext cx="4662264" cy="4312511"/>
          </a:xfrm>
          <a:custGeom>
            <a:avLst/>
            <a:gdLst>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135089 w 4662264"/>
              <a:gd name="connsiteY4" fmla="*/ 4309409 h 4312511"/>
              <a:gd name="connsiteX5" fmla="*/ 3073650 w 4662264"/>
              <a:gd name="connsiteY5" fmla="*/ 4312511 h 4312511"/>
              <a:gd name="connsiteX6" fmla="*/ 2122134 w 4662264"/>
              <a:gd name="connsiteY6" fmla="*/ 3681803 h 4312511"/>
              <a:gd name="connsiteX7" fmla="*/ 2117343 w 4662264"/>
              <a:gd name="connsiteY7" fmla="*/ 3668713 h 4312511"/>
              <a:gd name="connsiteX8" fmla="*/ 2112128 w 4662264"/>
              <a:gd name="connsiteY8" fmla="*/ 3668713 h 4312511"/>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073650 w 4662264"/>
              <a:gd name="connsiteY4" fmla="*/ 4312511 h 4312511"/>
              <a:gd name="connsiteX5" fmla="*/ 2122134 w 4662264"/>
              <a:gd name="connsiteY5" fmla="*/ 3681803 h 4312511"/>
              <a:gd name="connsiteX6" fmla="*/ 2117343 w 4662264"/>
              <a:gd name="connsiteY6" fmla="*/ 3668713 h 4312511"/>
              <a:gd name="connsiteX7" fmla="*/ 2112128 w 4662264"/>
              <a:gd name="connsiteY7" fmla="*/ 3668713 h 4312511"/>
              <a:gd name="connsiteX8" fmla="*/ 0 w 4662264"/>
              <a:gd name="connsiteY8"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7343 w 4662264"/>
              <a:gd name="connsiteY5" fmla="*/ 3668713 h 4312511"/>
              <a:gd name="connsiteX6" fmla="*/ 2112128 w 4662264"/>
              <a:gd name="connsiteY6" fmla="*/ 3668713 h 4312511"/>
              <a:gd name="connsiteX7" fmla="*/ 0 w 4662264"/>
              <a:gd name="connsiteY7"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2128 w 4662264"/>
              <a:gd name="connsiteY5" fmla="*/ 3668713 h 4312511"/>
              <a:gd name="connsiteX6" fmla="*/ 0 w 4662264"/>
              <a:gd name="connsiteY6"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0" y="0"/>
                </a:moveTo>
                <a:lnTo>
                  <a:pt x="4662264" y="0"/>
                </a:lnTo>
                <a:lnTo>
                  <a:pt x="4662264" y="4306723"/>
                </a:lnTo>
                <a:lnTo>
                  <a:pt x="3073650" y="4312511"/>
                </a:lnTo>
                <a:cubicBezTo>
                  <a:pt x="2645905" y="4312511"/>
                  <a:pt x="2329701" y="4112769"/>
                  <a:pt x="2122134" y="3681803"/>
                </a:cubicBezTo>
                <a:lnTo>
                  <a:pt x="0" y="0"/>
                </a:lnTo>
                <a:close/>
              </a:path>
            </a:pathLst>
          </a:custGeom>
          <a:solidFill>
            <a:srgbClr val="E6E7E8"/>
          </a:solidFill>
        </p:spPr>
        <p:txBody>
          <a:bodyPr wrap="square">
            <a:noAutofit/>
          </a:bodyPr>
          <a:lstStyle>
            <a:lvl1pPr marL="0" indent="0" algn="r">
              <a:buNone/>
              <a:defRPr sz="1200" cap="all" baseline="0">
                <a:solidFill>
                  <a:schemeClr val="bg2"/>
                </a:solidFill>
              </a:defRPr>
            </a:lvl1pPr>
          </a:lstStyle>
          <a:p>
            <a:r>
              <a:rPr lang="en-US" dirty="0"/>
              <a:t>Click icon to add picture</a:t>
            </a:r>
          </a:p>
        </p:txBody>
      </p:sp>
      <p:pic>
        <p:nvPicPr>
          <p:cNvPr id="8" name="Picture 7">
            <a:extLst>
              <a:ext uri="{FF2B5EF4-FFF2-40B4-BE49-F238E27FC236}">
                <a16:creationId xmlns:a16="http://schemas.microsoft.com/office/drawing/2014/main" id="{93147398-6A39-4423-8608-3EB853A36D6D}"/>
              </a:ext>
            </a:extLst>
          </p:cNvPr>
          <p:cNvPicPr>
            <a:picLocks noChangeAspect="1"/>
          </p:cNvPicPr>
          <p:nvPr userDrawn="1"/>
        </p:nvPicPr>
        <p:blipFill>
          <a:blip r:embed="rId2"/>
          <a:stretch>
            <a:fillRect/>
          </a:stretch>
        </p:blipFill>
        <p:spPr>
          <a:xfrm>
            <a:off x="847847" y="982375"/>
            <a:ext cx="3087780" cy="501354"/>
          </a:xfrm>
          <a:prstGeom prst="rect">
            <a:avLst/>
          </a:prstGeom>
        </p:spPr>
      </p:pic>
      <p:sp>
        <p:nvSpPr>
          <p:cNvPr id="9" name="Title 1">
            <a:extLst>
              <a:ext uri="{FF2B5EF4-FFF2-40B4-BE49-F238E27FC236}">
                <a16:creationId xmlns:a16="http://schemas.microsoft.com/office/drawing/2014/main" id="{281253B2-4619-4324-A764-DB8C487EBAED}"/>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12" name="Subtitle 2">
            <a:extLst>
              <a:ext uri="{FF2B5EF4-FFF2-40B4-BE49-F238E27FC236}">
                <a16:creationId xmlns:a16="http://schemas.microsoft.com/office/drawing/2014/main" id="{3B5FABE7-31DA-4A7A-931C-8C3D30C454BE}"/>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411152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Icons">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5D8413F6-AC51-0F4D-8646-61E221584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6560" y="1457960"/>
            <a:ext cx="228600" cy="215900"/>
          </a:xfrm>
          <a:prstGeom prst="rect">
            <a:avLst/>
          </a:prstGeom>
        </p:spPr>
      </p:pic>
      <p:pic>
        <p:nvPicPr>
          <p:cNvPr id="110" name="Graphic 109">
            <a:extLst>
              <a:ext uri="{FF2B5EF4-FFF2-40B4-BE49-F238E27FC236}">
                <a16:creationId xmlns:a16="http://schemas.microsoft.com/office/drawing/2014/main" id="{9C5FE441-512D-114E-AA05-933B2EE20B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38430" y="2520830"/>
            <a:ext cx="114300" cy="228600"/>
          </a:xfrm>
          <a:prstGeom prst="rect">
            <a:avLst/>
          </a:prstGeom>
        </p:spPr>
      </p:pic>
      <p:pic>
        <p:nvPicPr>
          <p:cNvPr id="112" name="Graphic 111">
            <a:extLst>
              <a:ext uri="{FF2B5EF4-FFF2-40B4-BE49-F238E27FC236}">
                <a16:creationId xmlns:a16="http://schemas.microsoft.com/office/drawing/2014/main" id="{403EB2B0-7F76-924D-A930-F51F8E5606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2655" y="2520830"/>
            <a:ext cx="215900" cy="228600"/>
          </a:xfrm>
          <a:prstGeom prst="rect">
            <a:avLst/>
          </a:prstGeom>
        </p:spPr>
      </p:pic>
      <p:pic>
        <p:nvPicPr>
          <p:cNvPr id="114" name="Graphic 113">
            <a:extLst>
              <a:ext uri="{FF2B5EF4-FFF2-40B4-BE49-F238E27FC236}">
                <a16:creationId xmlns:a16="http://schemas.microsoft.com/office/drawing/2014/main" id="{48BFDF77-6ECE-9B4D-A170-22EA6ABFE5D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19288" y="2552580"/>
            <a:ext cx="228600" cy="165100"/>
          </a:xfrm>
          <a:prstGeom prst="rect">
            <a:avLst/>
          </a:prstGeom>
        </p:spPr>
      </p:pic>
      <p:pic>
        <p:nvPicPr>
          <p:cNvPr id="116" name="Graphic 115">
            <a:extLst>
              <a:ext uri="{FF2B5EF4-FFF2-40B4-BE49-F238E27FC236}">
                <a16:creationId xmlns:a16="http://schemas.microsoft.com/office/drawing/2014/main" id="{7EE7E987-D662-D84F-A361-A3CD6DCCB1D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637850" y="2539880"/>
            <a:ext cx="228600" cy="190500"/>
          </a:xfrm>
          <a:prstGeom prst="rect">
            <a:avLst/>
          </a:prstGeom>
        </p:spPr>
      </p:pic>
      <p:pic>
        <p:nvPicPr>
          <p:cNvPr id="118" name="Graphic 117">
            <a:extLst>
              <a:ext uri="{FF2B5EF4-FFF2-40B4-BE49-F238E27FC236}">
                <a16:creationId xmlns:a16="http://schemas.microsoft.com/office/drawing/2014/main" id="{6AD7F812-0FD7-7E4E-B457-67B53316AF0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013789" y="2520830"/>
            <a:ext cx="228600" cy="228600"/>
          </a:xfrm>
          <a:prstGeom prst="rect">
            <a:avLst/>
          </a:prstGeom>
        </p:spPr>
      </p:pic>
      <p:pic>
        <p:nvPicPr>
          <p:cNvPr id="120" name="Graphic 119">
            <a:extLst>
              <a:ext uri="{FF2B5EF4-FFF2-40B4-BE49-F238E27FC236}">
                <a16:creationId xmlns:a16="http://schemas.microsoft.com/office/drawing/2014/main" id="{367FB1E2-EACE-0A42-8CD3-2C0591EA8F7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15429" y="2520830"/>
            <a:ext cx="228600" cy="228600"/>
          </a:xfrm>
          <a:prstGeom prst="rect">
            <a:avLst/>
          </a:prstGeom>
        </p:spPr>
      </p:pic>
      <p:pic>
        <p:nvPicPr>
          <p:cNvPr id="122" name="Graphic 121">
            <a:extLst>
              <a:ext uri="{FF2B5EF4-FFF2-40B4-BE49-F238E27FC236}">
                <a16:creationId xmlns:a16="http://schemas.microsoft.com/office/drawing/2014/main" id="{FE584570-A388-E54A-A9C3-3AC530DB57E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33725" y="2514480"/>
            <a:ext cx="228600" cy="241300"/>
          </a:xfrm>
          <a:prstGeom prst="rect">
            <a:avLst/>
          </a:prstGeom>
        </p:spPr>
      </p:pic>
      <p:pic>
        <p:nvPicPr>
          <p:cNvPr id="124" name="Graphic 123">
            <a:extLst>
              <a:ext uri="{FF2B5EF4-FFF2-40B4-BE49-F238E27FC236}">
                <a16:creationId xmlns:a16="http://schemas.microsoft.com/office/drawing/2014/main" id="{DFDB38C7-B4AE-4849-8FCC-FA0434587B2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201808" y="2514480"/>
            <a:ext cx="228600" cy="241300"/>
          </a:xfrm>
          <a:prstGeom prst="rect">
            <a:avLst/>
          </a:prstGeom>
        </p:spPr>
      </p:pic>
      <p:pic>
        <p:nvPicPr>
          <p:cNvPr id="126" name="Graphic 125">
            <a:extLst>
              <a:ext uri="{FF2B5EF4-FFF2-40B4-BE49-F238E27FC236}">
                <a16:creationId xmlns:a16="http://schemas.microsoft.com/office/drawing/2014/main" id="{765D767D-7AFD-9D44-AFD6-C07C91688F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576560" y="2514480"/>
            <a:ext cx="228600" cy="241300"/>
          </a:xfrm>
          <a:prstGeom prst="rect">
            <a:avLst/>
          </a:prstGeom>
        </p:spPr>
      </p:pic>
      <p:pic>
        <p:nvPicPr>
          <p:cNvPr id="128" name="Graphic 127">
            <a:extLst>
              <a:ext uri="{FF2B5EF4-FFF2-40B4-BE49-F238E27FC236}">
                <a16:creationId xmlns:a16="http://schemas.microsoft.com/office/drawing/2014/main" id="{4EF2224B-BF92-D94E-BBD5-96FD3875487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984107" y="2514480"/>
            <a:ext cx="228600" cy="241300"/>
          </a:xfrm>
          <a:prstGeom prst="rect">
            <a:avLst/>
          </a:prstGeom>
        </p:spPr>
      </p:pic>
      <p:pic>
        <p:nvPicPr>
          <p:cNvPr id="144" name="Graphic 143">
            <a:extLst>
              <a:ext uri="{FF2B5EF4-FFF2-40B4-BE49-F238E27FC236}">
                <a16:creationId xmlns:a16="http://schemas.microsoft.com/office/drawing/2014/main" id="{9CDF23F7-4DC5-C740-A68D-33ED557775B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8391525" y="2501780"/>
            <a:ext cx="228600" cy="266700"/>
          </a:xfrm>
          <a:prstGeom prst="rect">
            <a:avLst/>
          </a:prstGeom>
        </p:spPr>
      </p:pic>
      <p:pic>
        <p:nvPicPr>
          <p:cNvPr id="146" name="Graphic 145">
            <a:extLst>
              <a:ext uri="{FF2B5EF4-FFF2-40B4-BE49-F238E27FC236}">
                <a16:creationId xmlns:a16="http://schemas.microsoft.com/office/drawing/2014/main" id="{F3CE6D86-0488-B846-8ADA-A6F251770F8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644200" y="1972715"/>
            <a:ext cx="215900" cy="241300"/>
          </a:xfrm>
          <a:prstGeom prst="rect">
            <a:avLst/>
          </a:prstGeom>
        </p:spPr>
      </p:pic>
      <p:pic>
        <p:nvPicPr>
          <p:cNvPr id="148" name="Graphic 147">
            <a:extLst>
              <a:ext uri="{FF2B5EF4-FFF2-40B4-BE49-F238E27FC236}">
                <a16:creationId xmlns:a16="http://schemas.microsoft.com/office/drawing/2014/main" id="{3DA3EBB2-472E-2E45-B259-4D9F086EA64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391525" y="1979065"/>
            <a:ext cx="228600" cy="228600"/>
          </a:xfrm>
          <a:prstGeom prst="rect">
            <a:avLst/>
          </a:prstGeom>
        </p:spPr>
      </p:pic>
      <p:pic>
        <p:nvPicPr>
          <p:cNvPr id="150" name="Graphic 149">
            <a:extLst>
              <a:ext uri="{FF2B5EF4-FFF2-40B4-BE49-F238E27FC236}">
                <a16:creationId xmlns:a16="http://schemas.microsoft.com/office/drawing/2014/main" id="{86852EDA-A6B3-9741-A6F3-8B1F321A6A2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014884" y="1966365"/>
            <a:ext cx="254000" cy="254000"/>
          </a:xfrm>
          <a:prstGeom prst="rect">
            <a:avLst/>
          </a:prstGeom>
        </p:spPr>
      </p:pic>
      <p:pic>
        <p:nvPicPr>
          <p:cNvPr id="152" name="Graphic 151">
            <a:extLst>
              <a:ext uri="{FF2B5EF4-FFF2-40B4-BE49-F238E27FC236}">
                <a16:creationId xmlns:a16="http://schemas.microsoft.com/office/drawing/2014/main" id="{273D7515-00F9-EB4A-B0AE-1AEEE83F3597}"/>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172543" y="1985415"/>
            <a:ext cx="228600" cy="215900"/>
          </a:xfrm>
          <a:prstGeom prst="rect">
            <a:avLst/>
          </a:prstGeom>
        </p:spPr>
      </p:pic>
      <p:pic>
        <p:nvPicPr>
          <p:cNvPr id="154" name="Graphic 153">
            <a:extLst>
              <a:ext uri="{FF2B5EF4-FFF2-40B4-BE49-F238E27FC236}">
                <a16:creationId xmlns:a16="http://schemas.microsoft.com/office/drawing/2014/main" id="{0A262765-A20C-5F49-948D-6A9F4AC59E1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726935" y="1979065"/>
            <a:ext cx="228600" cy="228600"/>
          </a:xfrm>
          <a:prstGeom prst="rect">
            <a:avLst/>
          </a:prstGeom>
        </p:spPr>
      </p:pic>
      <p:pic>
        <p:nvPicPr>
          <p:cNvPr id="156" name="Graphic 155">
            <a:extLst>
              <a:ext uri="{FF2B5EF4-FFF2-40B4-BE49-F238E27FC236}">
                <a16:creationId xmlns:a16="http://schemas.microsoft.com/office/drawing/2014/main" id="{64B0B829-5583-4941-8CA0-D6F73BCA5496}"/>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314109" y="1998115"/>
            <a:ext cx="190500" cy="190500"/>
          </a:xfrm>
          <a:prstGeom prst="rect">
            <a:avLst/>
          </a:prstGeom>
        </p:spPr>
      </p:pic>
      <p:pic>
        <p:nvPicPr>
          <p:cNvPr id="158" name="Graphic 157">
            <a:extLst>
              <a:ext uri="{FF2B5EF4-FFF2-40B4-BE49-F238E27FC236}">
                <a16:creationId xmlns:a16="http://schemas.microsoft.com/office/drawing/2014/main" id="{29D504EB-6799-2245-811A-48D9C1799A4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5882267" y="1979065"/>
            <a:ext cx="228600" cy="228600"/>
          </a:xfrm>
          <a:prstGeom prst="rect">
            <a:avLst/>
          </a:prstGeom>
        </p:spPr>
      </p:pic>
      <p:pic>
        <p:nvPicPr>
          <p:cNvPr id="160" name="Graphic 159">
            <a:extLst>
              <a:ext uri="{FF2B5EF4-FFF2-40B4-BE49-F238E27FC236}">
                <a16:creationId xmlns:a16="http://schemas.microsoft.com/office/drawing/2014/main" id="{161B7BA7-F7AD-8A42-85B3-36B76F9B53C3}"/>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5432865" y="2010815"/>
            <a:ext cx="241300" cy="165100"/>
          </a:xfrm>
          <a:prstGeom prst="rect">
            <a:avLst/>
          </a:prstGeom>
        </p:spPr>
      </p:pic>
      <p:pic>
        <p:nvPicPr>
          <p:cNvPr id="162" name="Graphic 161">
            <a:extLst>
              <a:ext uri="{FF2B5EF4-FFF2-40B4-BE49-F238E27FC236}">
                <a16:creationId xmlns:a16="http://schemas.microsoft.com/office/drawing/2014/main" id="{EE50D60F-9541-3845-B6F9-50F201FE4E5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4990457" y="1991413"/>
            <a:ext cx="215900" cy="203905"/>
          </a:xfrm>
          <a:prstGeom prst="rect">
            <a:avLst/>
          </a:prstGeom>
        </p:spPr>
      </p:pic>
      <p:pic>
        <p:nvPicPr>
          <p:cNvPr id="164" name="Graphic 163">
            <a:extLst>
              <a:ext uri="{FF2B5EF4-FFF2-40B4-BE49-F238E27FC236}">
                <a16:creationId xmlns:a16="http://schemas.microsoft.com/office/drawing/2014/main" id="{58AEFF74-55CB-D346-95C2-1FB1625B2F03}"/>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588592" y="1985415"/>
            <a:ext cx="204536" cy="215900"/>
          </a:xfrm>
          <a:prstGeom prst="rect">
            <a:avLst/>
          </a:prstGeom>
        </p:spPr>
      </p:pic>
      <p:pic>
        <p:nvPicPr>
          <p:cNvPr id="166" name="Graphic 165">
            <a:extLst>
              <a:ext uri="{FF2B5EF4-FFF2-40B4-BE49-F238E27FC236}">
                <a16:creationId xmlns:a16="http://schemas.microsoft.com/office/drawing/2014/main" id="{710E6259-3A82-344A-AA6E-04698FF6E36B}"/>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4199342" y="1966365"/>
            <a:ext cx="228600" cy="254000"/>
          </a:xfrm>
          <a:prstGeom prst="rect">
            <a:avLst/>
          </a:prstGeom>
        </p:spPr>
      </p:pic>
      <p:pic>
        <p:nvPicPr>
          <p:cNvPr id="168" name="Graphic 167">
            <a:extLst>
              <a:ext uri="{FF2B5EF4-FFF2-40B4-BE49-F238E27FC236}">
                <a16:creationId xmlns:a16="http://schemas.microsoft.com/office/drawing/2014/main" id="{F15EC503-96FE-3045-86D8-B8F6D3FE1F8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833725" y="1979065"/>
            <a:ext cx="228600" cy="228600"/>
          </a:xfrm>
          <a:prstGeom prst="rect">
            <a:avLst/>
          </a:prstGeom>
        </p:spPr>
      </p:pic>
      <p:pic>
        <p:nvPicPr>
          <p:cNvPr id="170" name="Graphic 169">
            <a:extLst>
              <a:ext uri="{FF2B5EF4-FFF2-40B4-BE49-F238E27FC236}">
                <a16:creationId xmlns:a16="http://schemas.microsoft.com/office/drawing/2014/main" id="{9B6DAC62-9095-B247-BD07-71F93BD02F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15429" y="1979065"/>
            <a:ext cx="228600" cy="228600"/>
          </a:xfrm>
          <a:prstGeom prst="rect">
            <a:avLst/>
          </a:prstGeom>
        </p:spPr>
      </p:pic>
      <p:pic>
        <p:nvPicPr>
          <p:cNvPr id="172" name="Graphic 171">
            <a:extLst>
              <a:ext uri="{FF2B5EF4-FFF2-40B4-BE49-F238E27FC236}">
                <a16:creationId xmlns:a16="http://schemas.microsoft.com/office/drawing/2014/main" id="{56C3AF3E-7714-1C4B-8710-7D791863F5A2}"/>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013789" y="1985415"/>
            <a:ext cx="228600" cy="215900"/>
          </a:xfrm>
          <a:prstGeom prst="rect">
            <a:avLst/>
          </a:prstGeom>
        </p:spPr>
      </p:pic>
      <p:pic>
        <p:nvPicPr>
          <p:cNvPr id="176" name="Graphic 175">
            <a:extLst>
              <a:ext uri="{FF2B5EF4-FFF2-40B4-BE49-F238E27FC236}">
                <a16:creationId xmlns:a16="http://schemas.microsoft.com/office/drawing/2014/main" id="{A98B23A1-ED08-F647-8F33-83C1877FF2E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19288" y="1991765"/>
            <a:ext cx="228600" cy="203200"/>
          </a:xfrm>
          <a:prstGeom prst="rect">
            <a:avLst/>
          </a:prstGeom>
        </p:spPr>
      </p:pic>
      <p:pic>
        <p:nvPicPr>
          <p:cNvPr id="178" name="Graphic 177">
            <a:extLst>
              <a:ext uri="{FF2B5EF4-FFF2-40B4-BE49-F238E27FC236}">
                <a16:creationId xmlns:a16="http://schemas.microsoft.com/office/drawing/2014/main" id="{1BB2CE0F-4525-A848-82F7-62D5E94D9130}"/>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753605" y="1966365"/>
            <a:ext cx="254000" cy="254000"/>
          </a:xfrm>
          <a:prstGeom prst="rect">
            <a:avLst/>
          </a:prstGeom>
        </p:spPr>
      </p:pic>
      <p:pic>
        <p:nvPicPr>
          <p:cNvPr id="180" name="Graphic 179">
            <a:extLst>
              <a:ext uri="{FF2B5EF4-FFF2-40B4-BE49-F238E27FC236}">
                <a16:creationId xmlns:a16="http://schemas.microsoft.com/office/drawing/2014/main" id="{7771AC1D-61DF-1441-A01C-37006049B819}"/>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413030" y="1966365"/>
            <a:ext cx="165100" cy="254000"/>
          </a:xfrm>
          <a:prstGeom prst="rect">
            <a:avLst/>
          </a:prstGeom>
        </p:spPr>
      </p:pic>
      <p:pic>
        <p:nvPicPr>
          <p:cNvPr id="182" name="Graphic 181">
            <a:extLst>
              <a:ext uri="{FF2B5EF4-FFF2-40B4-BE49-F238E27FC236}">
                <a16:creationId xmlns:a16="http://schemas.microsoft.com/office/drawing/2014/main" id="{36A315A7-F8C3-604F-A1CE-F11265772277}"/>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36367" y="1921915"/>
            <a:ext cx="228600" cy="254000"/>
          </a:xfrm>
          <a:prstGeom prst="rect">
            <a:avLst/>
          </a:prstGeom>
        </p:spPr>
      </p:pic>
      <p:pic>
        <p:nvPicPr>
          <p:cNvPr id="184" name="Graphic 183">
            <a:extLst>
              <a:ext uri="{FF2B5EF4-FFF2-40B4-BE49-F238E27FC236}">
                <a16:creationId xmlns:a16="http://schemas.microsoft.com/office/drawing/2014/main" id="{A4C82C8F-8DA8-1D4C-93BD-2B9103C80570}"/>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504825" y="1966365"/>
            <a:ext cx="228600" cy="254000"/>
          </a:xfrm>
          <a:prstGeom prst="rect">
            <a:avLst/>
          </a:prstGeom>
        </p:spPr>
      </p:pic>
      <p:pic>
        <p:nvPicPr>
          <p:cNvPr id="186" name="Graphic 185">
            <a:extLst>
              <a:ext uri="{FF2B5EF4-FFF2-40B4-BE49-F238E27FC236}">
                <a16:creationId xmlns:a16="http://schemas.microsoft.com/office/drawing/2014/main" id="{B5ADE746-2278-634C-9B80-6F9C7355A59C}"/>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rot="10800000">
            <a:off x="8033934" y="1451610"/>
            <a:ext cx="215900" cy="228600"/>
          </a:xfrm>
          <a:prstGeom prst="rect">
            <a:avLst/>
          </a:prstGeom>
        </p:spPr>
      </p:pic>
      <p:pic>
        <p:nvPicPr>
          <p:cNvPr id="192" name="Graphic 191">
            <a:extLst>
              <a:ext uri="{FF2B5EF4-FFF2-40B4-BE49-F238E27FC236}">
                <a16:creationId xmlns:a16="http://schemas.microsoft.com/office/drawing/2014/main" id="{DC226C2B-48EB-934B-8A90-08FC535247B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7172543" y="1457960"/>
            <a:ext cx="228600" cy="215900"/>
          </a:xfrm>
          <a:prstGeom prst="rect">
            <a:avLst/>
          </a:prstGeom>
        </p:spPr>
      </p:pic>
      <p:pic>
        <p:nvPicPr>
          <p:cNvPr id="194" name="Graphic 193">
            <a:extLst>
              <a:ext uri="{FF2B5EF4-FFF2-40B4-BE49-F238E27FC236}">
                <a16:creationId xmlns:a16="http://schemas.microsoft.com/office/drawing/2014/main" id="{227F6F22-B8AE-7A40-819D-242B2CF597F9}"/>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6726935" y="1438910"/>
            <a:ext cx="228600" cy="254000"/>
          </a:xfrm>
          <a:prstGeom prst="rect">
            <a:avLst/>
          </a:prstGeom>
        </p:spPr>
      </p:pic>
      <p:pic>
        <p:nvPicPr>
          <p:cNvPr id="196" name="Graphic 195">
            <a:extLst>
              <a:ext uri="{FF2B5EF4-FFF2-40B4-BE49-F238E27FC236}">
                <a16:creationId xmlns:a16="http://schemas.microsoft.com/office/drawing/2014/main" id="{362B3DD2-3B4C-6E43-AA92-01410969B627}"/>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301409" y="1451610"/>
            <a:ext cx="215900" cy="228600"/>
          </a:xfrm>
          <a:prstGeom prst="rect">
            <a:avLst/>
          </a:prstGeom>
        </p:spPr>
      </p:pic>
      <p:pic>
        <p:nvPicPr>
          <p:cNvPr id="198" name="Graphic 197">
            <a:extLst>
              <a:ext uri="{FF2B5EF4-FFF2-40B4-BE49-F238E27FC236}">
                <a16:creationId xmlns:a16="http://schemas.microsoft.com/office/drawing/2014/main" id="{71FD3A39-A56E-BA4F-94DB-0774F813864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4990457" y="1451610"/>
            <a:ext cx="215900" cy="228600"/>
          </a:xfrm>
          <a:prstGeom prst="rect">
            <a:avLst/>
          </a:prstGeom>
        </p:spPr>
      </p:pic>
      <p:pic>
        <p:nvPicPr>
          <p:cNvPr id="200" name="Graphic 199">
            <a:extLst>
              <a:ext uri="{FF2B5EF4-FFF2-40B4-BE49-F238E27FC236}">
                <a16:creationId xmlns:a16="http://schemas.microsoft.com/office/drawing/2014/main" id="{210D8109-200E-2C45-84F7-BA3844B9DDEA}"/>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5882267" y="1451610"/>
            <a:ext cx="228600" cy="228600"/>
          </a:xfrm>
          <a:prstGeom prst="rect">
            <a:avLst/>
          </a:prstGeom>
        </p:spPr>
      </p:pic>
      <p:pic>
        <p:nvPicPr>
          <p:cNvPr id="202" name="Graphic 201">
            <a:extLst>
              <a:ext uri="{FF2B5EF4-FFF2-40B4-BE49-F238E27FC236}">
                <a16:creationId xmlns:a16="http://schemas.microsoft.com/office/drawing/2014/main" id="{4C2AFCDE-19C8-6041-AADE-E45112CAA25A}"/>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5439215" y="1451610"/>
            <a:ext cx="228600" cy="228600"/>
          </a:xfrm>
          <a:prstGeom prst="rect">
            <a:avLst/>
          </a:prstGeom>
        </p:spPr>
      </p:pic>
      <p:pic>
        <p:nvPicPr>
          <p:cNvPr id="204" name="Graphic 203">
            <a:extLst>
              <a:ext uri="{FF2B5EF4-FFF2-40B4-BE49-F238E27FC236}">
                <a16:creationId xmlns:a16="http://schemas.microsoft.com/office/drawing/2014/main" id="{BE720748-37B8-2346-A90A-26CC3B609F9F}"/>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218908" y="1464310"/>
            <a:ext cx="165100" cy="203200"/>
          </a:xfrm>
          <a:prstGeom prst="rect">
            <a:avLst/>
          </a:prstGeom>
        </p:spPr>
      </p:pic>
      <p:pic>
        <p:nvPicPr>
          <p:cNvPr id="206" name="Graphic 205">
            <a:extLst>
              <a:ext uri="{FF2B5EF4-FFF2-40B4-BE49-F238E27FC236}">
                <a16:creationId xmlns:a16="http://schemas.microsoft.com/office/drawing/2014/main" id="{17D984E0-B2EF-FC45-953D-EC60B12BB67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3865475" y="1457960"/>
            <a:ext cx="165100" cy="215900"/>
          </a:xfrm>
          <a:prstGeom prst="rect">
            <a:avLst/>
          </a:prstGeom>
        </p:spPr>
      </p:pic>
      <p:pic>
        <p:nvPicPr>
          <p:cNvPr id="208" name="Graphic 207">
            <a:extLst>
              <a:ext uri="{FF2B5EF4-FFF2-40B4-BE49-F238E27FC236}">
                <a16:creationId xmlns:a16="http://schemas.microsoft.com/office/drawing/2014/main" id="{F8691F11-C4CE-6A4F-B7D9-72FFAE8428D5}"/>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3421779" y="1457960"/>
            <a:ext cx="215900" cy="215900"/>
          </a:xfrm>
          <a:prstGeom prst="rect">
            <a:avLst/>
          </a:prstGeom>
        </p:spPr>
      </p:pic>
      <p:pic>
        <p:nvPicPr>
          <p:cNvPr id="210" name="Graphic 209">
            <a:extLst>
              <a:ext uri="{FF2B5EF4-FFF2-40B4-BE49-F238E27FC236}">
                <a16:creationId xmlns:a16="http://schemas.microsoft.com/office/drawing/2014/main" id="{E99BBF76-FDAA-EB44-9799-24F339A2F0C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3013789" y="1451610"/>
            <a:ext cx="228600" cy="228600"/>
          </a:xfrm>
          <a:prstGeom prst="rect">
            <a:avLst/>
          </a:prstGeom>
        </p:spPr>
      </p:pic>
      <p:pic>
        <p:nvPicPr>
          <p:cNvPr id="212" name="Graphic 211">
            <a:extLst>
              <a:ext uri="{FF2B5EF4-FFF2-40B4-BE49-F238E27FC236}">
                <a16:creationId xmlns:a16="http://schemas.microsoft.com/office/drawing/2014/main" id="{74C55C42-DC8B-0148-AAFA-FD3EA01AEB5B}"/>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616783" y="1392093"/>
            <a:ext cx="270734" cy="300817"/>
          </a:xfrm>
          <a:prstGeom prst="rect">
            <a:avLst/>
          </a:prstGeom>
        </p:spPr>
      </p:pic>
      <p:pic>
        <p:nvPicPr>
          <p:cNvPr id="214" name="Graphic 213">
            <a:extLst>
              <a:ext uri="{FF2B5EF4-FFF2-40B4-BE49-F238E27FC236}">
                <a16:creationId xmlns:a16="http://schemas.microsoft.com/office/drawing/2014/main" id="{8DB030B3-B2DB-1D42-B916-E39AD455748A}"/>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225638" y="1457960"/>
            <a:ext cx="215900" cy="215900"/>
          </a:xfrm>
          <a:prstGeom prst="rect">
            <a:avLst/>
          </a:prstGeom>
        </p:spPr>
      </p:pic>
      <p:pic>
        <p:nvPicPr>
          <p:cNvPr id="216" name="Graphic 215">
            <a:extLst>
              <a:ext uri="{FF2B5EF4-FFF2-40B4-BE49-F238E27FC236}">
                <a16:creationId xmlns:a16="http://schemas.microsoft.com/office/drawing/2014/main" id="{95E39C02-FDF7-8640-851D-EEE3C39ED4A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772655" y="1457960"/>
            <a:ext cx="215900" cy="215900"/>
          </a:xfrm>
          <a:prstGeom prst="rect">
            <a:avLst/>
          </a:prstGeom>
        </p:spPr>
      </p:pic>
      <p:pic>
        <p:nvPicPr>
          <p:cNvPr id="218" name="Graphic 217">
            <a:extLst>
              <a:ext uri="{FF2B5EF4-FFF2-40B4-BE49-F238E27FC236}">
                <a16:creationId xmlns:a16="http://schemas.microsoft.com/office/drawing/2014/main" id="{07BA36DB-8D9D-8A4B-9D3D-D9E04F10672E}"/>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381280" y="1451610"/>
            <a:ext cx="228600" cy="228600"/>
          </a:xfrm>
          <a:prstGeom prst="rect">
            <a:avLst/>
          </a:prstGeom>
        </p:spPr>
      </p:pic>
      <p:pic>
        <p:nvPicPr>
          <p:cNvPr id="220" name="Graphic 219">
            <a:extLst>
              <a:ext uri="{FF2B5EF4-FFF2-40B4-BE49-F238E27FC236}">
                <a16:creationId xmlns:a16="http://schemas.microsoft.com/office/drawing/2014/main" id="{DA766D5E-A1FB-7041-B766-2C910EE0742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3878" y="1451610"/>
            <a:ext cx="228600" cy="228600"/>
          </a:xfrm>
          <a:prstGeom prst="rect">
            <a:avLst/>
          </a:prstGeom>
        </p:spPr>
      </p:pic>
      <p:pic>
        <p:nvPicPr>
          <p:cNvPr id="222" name="Graphic 221">
            <a:extLst>
              <a:ext uri="{FF2B5EF4-FFF2-40B4-BE49-F238E27FC236}">
                <a16:creationId xmlns:a16="http://schemas.microsoft.com/office/drawing/2014/main" id="{AA5ED4BE-12D4-1743-A0FB-594F89FA836A}"/>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21335" y="1451610"/>
            <a:ext cx="228600" cy="228600"/>
          </a:xfrm>
          <a:prstGeom prst="rect">
            <a:avLst/>
          </a:prstGeom>
        </p:spPr>
      </p:pic>
      <p:pic>
        <p:nvPicPr>
          <p:cNvPr id="224" name="Graphic 223">
            <a:extLst>
              <a:ext uri="{FF2B5EF4-FFF2-40B4-BE49-F238E27FC236}">
                <a16:creationId xmlns:a16="http://schemas.microsoft.com/office/drawing/2014/main" id="{CC49C6A1-CA90-C048-8541-CA4FAE4E1D7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397875" y="1451610"/>
            <a:ext cx="215900" cy="228600"/>
          </a:xfrm>
          <a:prstGeom prst="rect">
            <a:avLst/>
          </a:prstGeom>
        </p:spPr>
      </p:pic>
      <p:pic>
        <p:nvPicPr>
          <p:cNvPr id="225" name="Graphic 224">
            <a:extLst>
              <a:ext uri="{FF2B5EF4-FFF2-40B4-BE49-F238E27FC236}">
                <a16:creationId xmlns:a16="http://schemas.microsoft.com/office/drawing/2014/main" id="{BC99C51C-AA62-3A4F-AA56-D43FE76C8406}"/>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7637369" y="1457960"/>
            <a:ext cx="119944" cy="215900"/>
          </a:xfrm>
          <a:prstGeom prst="rect">
            <a:avLst/>
          </a:prstGeom>
        </p:spPr>
      </p:pic>
      <p:pic>
        <p:nvPicPr>
          <p:cNvPr id="226" name="Graphic 225">
            <a:extLst>
              <a:ext uri="{FF2B5EF4-FFF2-40B4-BE49-F238E27FC236}">
                <a16:creationId xmlns:a16="http://schemas.microsoft.com/office/drawing/2014/main" id="{059BBF36-66FB-1145-8506-645D371C2E64}"/>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7574772" y="2025272"/>
            <a:ext cx="245139" cy="136187"/>
          </a:xfrm>
          <a:prstGeom prst="rect">
            <a:avLst/>
          </a:prstGeom>
        </p:spPr>
      </p:pic>
      <p:pic>
        <p:nvPicPr>
          <p:cNvPr id="227" name="Graphic 226">
            <a:extLst>
              <a:ext uri="{FF2B5EF4-FFF2-40B4-BE49-F238E27FC236}">
                <a16:creationId xmlns:a16="http://schemas.microsoft.com/office/drawing/2014/main" id="{590101FB-650F-1D4A-861C-3C72CADBEEE7}"/>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8019315" y="2567037"/>
            <a:ext cx="245139" cy="136187"/>
          </a:xfrm>
          <a:prstGeom prst="rect">
            <a:avLst/>
          </a:prstGeom>
        </p:spPr>
      </p:pic>
      <p:pic>
        <p:nvPicPr>
          <p:cNvPr id="229" name="Graphic 228">
            <a:extLst>
              <a:ext uri="{FF2B5EF4-FFF2-40B4-BE49-F238E27FC236}">
                <a16:creationId xmlns:a16="http://schemas.microsoft.com/office/drawing/2014/main" id="{E4B24CD3-7F76-EF4B-B5B6-98FD345259C8}"/>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888617" y="3088703"/>
            <a:ext cx="215900" cy="190500"/>
          </a:xfrm>
          <a:prstGeom prst="rect">
            <a:avLst/>
          </a:prstGeom>
        </p:spPr>
      </p:pic>
      <p:pic>
        <p:nvPicPr>
          <p:cNvPr id="231" name="Graphic 230">
            <a:extLst>
              <a:ext uri="{FF2B5EF4-FFF2-40B4-BE49-F238E27FC236}">
                <a16:creationId xmlns:a16="http://schemas.microsoft.com/office/drawing/2014/main" id="{F8FEF101-3319-1844-B1A9-B39ABB60A6A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439215" y="3063303"/>
            <a:ext cx="228600" cy="241300"/>
          </a:xfrm>
          <a:prstGeom prst="rect">
            <a:avLst/>
          </a:prstGeom>
        </p:spPr>
      </p:pic>
      <p:pic>
        <p:nvPicPr>
          <p:cNvPr id="233" name="Graphic 232">
            <a:extLst>
              <a:ext uri="{FF2B5EF4-FFF2-40B4-BE49-F238E27FC236}">
                <a16:creationId xmlns:a16="http://schemas.microsoft.com/office/drawing/2014/main" id="{698B66C4-C0D9-7546-B375-17057A225C8E}"/>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4984107" y="3088703"/>
            <a:ext cx="228600" cy="190500"/>
          </a:xfrm>
          <a:prstGeom prst="rect">
            <a:avLst/>
          </a:prstGeom>
        </p:spPr>
      </p:pic>
      <p:pic>
        <p:nvPicPr>
          <p:cNvPr id="235" name="Graphic 234">
            <a:extLst>
              <a:ext uri="{FF2B5EF4-FFF2-40B4-BE49-F238E27FC236}">
                <a16:creationId xmlns:a16="http://schemas.microsoft.com/office/drawing/2014/main" id="{E7ABCD6E-AED4-C543-A307-0C4707A63E91}"/>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4576560" y="3082353"/>
            <a:ext cx="228600" cy="203200"/>
          </a:xfrm>
          <a:prstGeom prst="rect">
            <a:avLst/>
          </a:prstGeom>
        </p:spPr>
      </p:pic>
      <p:pic>
        <p:nvPicPr>
          <p:cNvPr id="237" name="Graphic 236">
            <a:extLst>
              <a:ext uri="{FF2B5EF4-FFF2-40B4-BE49-F238E27FC236}">
                <a16:creationId xmlns:a16="http://schemas.microsoft.com/office/drawing/2014/main" id="{3A60F8B2-4E38-2948-810E-091F52750CF3}"/>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4199342" y="3069653"/>
            <a:ext cx="228600" cy="228600"/>
          </a:xfrm>
          <a:prstGeom prst="rect">
            <a:avLst/>
          </a:prstGeom>
        </p:spPr>
      </p:pic>
      <p:pic>
        <p:nvPicPr>
          <p:cNvPr id="239" name="Graphic 238">
            <a:extLst>
              <a:ext uri="{FF2B5EF4-FFF2-40B4-BE49-F238E27FC236}">
                <a16:creationId xmlns:a16="http://schemas.microsoft.com/office/drawing/2014/main" id="{BF1ECDE0-AB46-AA4B-8783-BA7EA799CE0F}"/>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833725" y="3069653"/>
            <a:ext cx="228600" cy="228600"/>
          </a:xfrm>
          <a:prstGeom prst="rect">
            <a:avLst/>
          </a:prstGeom>
        </p:spPr>
      </p:pic>
      <p:pic>
        <p:nvPicPr>
          <p:cNvPr id="241" name="Graphic 240">
            <a:extLst>
              <a:ext uri="{FF2B5EF4-FFF2-40B4-BE49-F238E27FC236}">
                <a16:creationId xmlns:a16="http://schemas.microsoft.com/office/drawing/2014/main" id="{A80B42B0-97EE-9F4F-972B-8F27DDA9881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3415429" y="3069653"/>
            <a:ext cx="228600" cy="228600"/>
          </a:xfrm>
          <a:prstGeom prst="rect">
            <a:avLst/>
          </a:prstGeom>
        </p:spPr>
      </p:pic>
      <p:pic>
        <p:nvPicPr>
          <p:cNvPr id="243" name="Graphic 242">
            <a:extLst>
              <a:ext uri="{FF2B5EF4-FFF2-40B4-BE49-F238E27FC236}">
                <a16:creationId xmlns:a16="http://schemas.microsoft.com/office/drawing/2014/main" id="{26CAB35C-D64F-1B40-921A-F6A50D72DB2F}"/>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3013789" y="3069653"/>
            <a:ext cx="228600" cy="228600"/>
          </a:xfrm>
          <a:prstGeom prst="rect">
            <a:avLst/>
          </a:prstGeom>
        </p:spPr>
      </p:pic>
      <p:pic>
        <p:nvPicPr>
          <p:cNvPr id="245" name="Graphic 244">
            <a:extLst>
              <a:ext uri="{FF2B5EF4-FFF2-40B4-BE49-F238E27FC236}">
                <a16:creationId xmlns:a16="http://schemas.microsoft.com/office/drawing/2014/main" id="{FD010480-862A-024A-9298-411DCC8CDAC5}"/>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637850" y="3069653"/>
            <a:ext cx="228600" cy="228600"/>
          </a:xfrm>
          <a:prstGeom prst="rect">
            <a:avLst/>
          </a:prstGeom>
        </p:spPr>
      </p:pic>
      <p:pic>
        <p:nvPicPr>
          <p:cNvPr id="247" name="Graphic 246">
            <a:extLst>
              <a:ext uri="{FF2B5EF4-FFF2-40B4-BE49-F238E27FC236}">
                <a16:creationId xmlns:a16="http://schemas.microsoft.com/office/drawing/2014/main" id="{3EDCB658-1815-0A4A-A73E-712D74EF63D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219288" y="3069653"/>
            <a:ext cx="228600" cy="228600"/>
          </a:xfrm>
          <a:prstGeom prst="rect">
            <a:avLst/>
          </a:prstGeom>
        </p:spPr>
      </p:pic>
      <p:pic>
        <p:nvPicPr>
          <p:cNvPr id="249" name="Graphic 248">
            <a:extLst>
              <a:ext uri="{FF2B5EF4-FFF2-40B4-BE49-F238E27FC236}">
                <a16:creationId xmlns:a16="http://schemas.microsoft.com/office/drawing/2014/main" id="{B11A6CCA-E553-B64F-97E5-816AED81FA93}"/>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413030" y="3069653"/>
            <a:ext cx="165100" cy="228600"/>
          </a:xfrm>
          <a:prstGeom prst="rect">
            <a:avLst/>
          </a:prstGeom>
        </p:spPr>
      </p:pic>
      <p:pic>
        <p:nvPicPr>
          <p:cNvPr id="251" name="Graphic 250">
            <a:extLst>
              <a:ext uri="{FF2B5EF4-FFF2-40B4-BE49-F238E27FC236}">
                <a16:creationId xmlns:a16="http://schemas.microsoft.com/office/drawing/2014/main" id="{80BC9D4D-B52D-F748-9152-1E306072AF7A}"/>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946578" y="3088703"/>
            <a:ext cx="203200" cy="190500"/>
          </a:xfrm>
          <a:prstGeom prst="rect">
            <a:avLst/>
          </a:prstGeom>
        </p:spPr>
      </p:pic>
      <p:pic>
        <p:nvPicPr>
          <p:cNvPr id="253" name="Graphic 252">
            <a:extLst>
              <a:ext uri="{FF2B5EF4-FFF2-40B4-BE49-F238E27FC236}">
                <a16:creationId xmlns:a16="http://schemas.microsoft.com/office/drawing/2014/main" id="{42EB5D2D-9BC1-5544-B7F4-B38BD46B87BF}"/>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804405" y="3069653"/>
            <a:ext cx="152400" cy="228600"/>
          </a:xfrm>
          <a:prstGeom prst="rect">
            <a:avLst/>
          </a:prstGeom>
        </p:spPr>
      </p:pic>
      <p:pic>
        <p:nvPicPr>
          <p:cNvPr id="261" name="Graphic 260">
            <a:extLst>
              <a:ext uri="{FF2B5EF4-FFF2-40B4-BE49-F238E27FC236}">
                <a16:creationId xmlns:a16="http://schemas.microsoft.com/office/drawing/2014/main" id="{90C944FF-B563-1C40-AADC-E4A832FE440B}"/>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04825" y="3069653"/>
            <a:ext cx="228600" cy="228600"/>
          </a:xfrm>
          <a:prstGeom prst="rect">
            <a:avLst/>
          </a:prstGeom>
        </p:spPr>
      </p:pic>
      <p:pic>
        <p:nvPicPr>
          <p:cNvPr id="263" name="Graphic 262">
            <a:extLst>
              <a:ext uri="{FF2B5EF4-FFF2-40B4-BE49-F238E27FC236}">
                <a16:creationId xmlns:a16="http://schemas.microsoft.com/office/drawing/2014/main" id="{695419F6-1B09-9A47-905C-A5D6674F64DD}"/>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04825" y="2539880"/>
            <a:ext cx="228600" cy="190500"/>
          </a:xfrm>
          <a:prstGeom prst="rect">
            <a:avLst/>
          </a:prstGeom>
        </p:spPr>
      </p:pic>
      <p:pic>
        <p:nvPicPr>
          <p:cNvPr id="265" name="Graphic 264">
            <a:extLst>
              <a:ext uri="{FF2B5EF4-FFF2-40B4-BE49-F238E27FC236}">
                <a16:creationId xmlns:a16="http://schemas.microsoft.com/office/drawing/2014/main" id="{407DB9ED-12D1-474D-B769-B6505B012F97}"/>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33878" y="2520830"/>
            <a:ext cx="228600" cy="228600"/>
          </a:xfrm>
          <a:prstGeom prst="rect">
            <a:avLst/>
          </a:prstGeom>
        </p:spPr>
      </p:pic>
      <p:pic>
        <p:nvPicPr>
          <p:cNvPr id="267" name="Graphic 266">
            <a:extLst>
              <a:ext uri="{FF2B5EF4-FFF2-40B4-BE49-F238E27FC236}">
                <a16:creationId xmlns:a16="http://schemas.microsoft.com/office/drawing/2014/main" id="{76E4C7AB-A16F-5A45-8589-65318C9CF68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7589391" y="2520830"/>
            <a:ext cx="215900" cy="228600"/>
          </a:xfrm>
          <a:prstGeom prst="rect">
            <a:avLst/>
          </a:prstGeom>
        </p:spPr>
      </p:pic>
      <p:pic>
        <p:nvPicPr>
          <p:cNvPr id="269" name="Graphic 268">
            <a:extLst>
              <a:ext uri="{FF2B5EF4-FFF2-40B4-BE49-F238E27FC236}">
                <a16:creationId xmlns:a16="http://schemas.microsoft.com/office/drawing/2014/main" id="{7B8DDA80-AE67-E049-9710-1E0BD01B7ACA}"/>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7172543" y="2539880"/>
            <a:ext cx="228600" cy="190500"/>
          </a:xfrm>
          <a:prstGeom prst="rect">
            <a:avLst/>
          </a:prstGeom>
        </p:spPr>
      </p:pic>
      <p:pic>
        <p:nvPicPr>
          <p:cNvPr id="271" name="Graphic 270">
            <a:extLst>
              <a:ext uri="{FF2B5EF4-FFF2-40B4-BE49-F238E27FC236}">
                <a16:creationId xmlns:a16="http://schemas.microsoft.com/office/drawing/2014/main" id="{488F3CD9-BC66-B249-BF24-9794E39C9117}"/>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6726935" y="2520830"/>
            <a:ext cx="228600" cy="228600"/>
          </a:xfrm>
          <a:prstGeom prst="rect">
            <a:avLst/>
          </a:prstGeom>
        </p:spPr>
      </p:pic>
      <p:pic>
        <p:nvPicPr>
          <p:cNvPr id="273" name="Graphic 272">
            <a:extLst>
              <a:ext uri="{FF2B5EF4-FFF2-40B4-BE49-F238E27FC236}">
                <a16:creationId xmlns:a16="http://schemas.microsoft.com/office/drawing/2014/main" id="{F6095CA0-CC31-5A46-A280-98E70FEFACF8}"/>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6295059" y="2558930"/>
            <a:ext cx="228600" cy="152400"/>
          </a:xfrm>
          <a:prstGeom prst="rect">
            <a:avLst/>
          </a:prstGeom>
        </p:spPr>
      </p:pic>
      <p:pic>
        <p:nvPicPr>
          <p:cNvPr id="275" name="Graphic 274">
            <a:extLst>
              <a:ext uri="{FF2B5EF4-FFF2-40B4-BE49-F238E27FC236}">
                <a16:creationId xmlns:a16="http://schemas.microsoft.com/office/drawing/2014/main" id="{7F9832C2-40F3-4B44-A05E-3A630AEAB4BA}"/>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5920367" y="2514480"/>
            <a:ext cx="152400" cy="241300"/>
          </a:xfrm>
          <a:prstGeom prst="rect">
            <a:avLst/>
          </a:prstGeom>
        </p:spPr>
      </p:pic>
      <p:pic>
        <p:nvPicPr>
          <p:cNvPr id="277" name="Graphic 276">
            <a:extLst>
              <a:ext uri="{FF2B5EF4-FFF2-40B4-BE49-F238E27FC236}">
                <a16:creationId xmlns:a16="http://schemas.microsoft.com/office/drawing/2014/main" id="{85BCABAE-60DF-CF49-AEC2-8C4E612561B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5439215" y="2514480"/>
            <a:ext cx="228600" cy="241300"/>
          </a:xfrm>
          <a:prstGeom prst="rect">
            <a:avLst/>
          </a:prstGeom>
        </p:spPr>
      </p:pic>
      <p:pic>
        <p:nvPicPr>
          <p:cNvPr id="278" name="Graphic 277">
            <a:extLst>
              <a:ext uri="{FF2B5EF4-FFF2-40B4-BE49-F238E27FC236}">
                <a16:creationId xmlns:a16="http://schemas.microsoft.com/office/drawing/2014/main" id="{6ABD59FE-875B-634F-962E-250487AAA50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504825" y="3643876"/>
            <a:ext cx="228600" cy="241300"/>
          </a:xfrm>
          <a:prstGeom prst="rect">
            <a:avLst/>
          </a:prstGeom>
        </p:spPr>
      </p:pic>
      <p:pic>
        <p:nvPicPr>
          <p:cNvPr id="279" name="Graphic 278">
            <a:extLst>
              <a:ext uri="{FF2B5EF4-FFF2-40B4-BE49-F238E27FC236}">
                <a16:creationId xmlns:a16="http://schemas.microsoft.com/office/drawing/2014/main" id="{57DC2A4C-42DC-8648-A536-7CC9E50FC98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971978" y="3643876"/>
            <a:ext cx="152400" cy="241300"/>
          </a:xfrm>
          <a:prstGeom prst="rect">
            <a:avLst/>
          </a:prstGeom>
        </p:spPr>
      </p:pic>
      <p:pic>
        <p:nvPicPr>
          <p:cNvPr id="280" name="Graphic 279">
            <a:extLst>
              <a:ext uri="{FF2B5EF4-FFF2-40B4-BE49-F238E27FC236}">
                <a16:creationId xmlns:a16="http://schemas.microsoft.com/office/drawing/2014/main" id="{1C53E0DC-99F5-5448-97CB-DCCBB7C7B9F0}"/>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81280" y="3643876"/>
            <a:ext cx="228600" cy="241300"/>
          </a:xfrm>
          <a:prstGeom prst="rect">
            <a:avLst/>
          </a:prstGeom>
        </p:spPr>
      </p:pic>
      <p:pic>
        <p:nvPicPr>
          <p:cNvPr id="281" name="Graphic 280">
            <a:extLst>
              <a:ext uri="{FF2B5EF4-FFF2-40B4-BE49-F238E27FC236}">
                <a16:creationId xmlns:a16="http://schemas.microsoft.com/office/drawing/2014/main" id="{083B58D2-5187-C940-BB21-4B766225F239}"/>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766305" y="3637526"/>
            <a:ext cx="228600" cy="254000"/>
          </a:xfrm>
          <a:prstGeom prst="rect">
            <a:avLst/>
          </a:prstGeom>
        </p:spPr>
      </p:pic>
      <p:pic>
        <p:nvPicPr>
          <p:cNvPr id="282" name="Graphic 281">
            <a:extLst>
              <a:ext uri="{FF2B5EF4-FFF2-40B4-BE49-F238E27FC236}">
                <a16:creationId xmlns:a16="http://schemas.microsoft.com/office/drawing/2014/main" id="{BEFA1B42-860A-DF41-ABA4-9F7AE1BE830F}"/>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2219288" y="3650226"/>
            <a:ext cx="228600" cy="228600"/>
          </a:xfrm>
          <a:prstGeom prst="rect">
            <a:avLst/>
          </a:prstGeom>
        </p:spPr>
      </p:pic>
      <p:pic>
        <p:nvPicPr>
          <p:cNvPr id="283" name="Graphic 282">
            <a:extLst>
              <a:ext uri="{FF2B5EF4-FFF2-40B4-BE49-F238E27FC236}">
                <a16:creationId xmlns:a16="http://schemas.microsoft.com/office/drawing/2014/main" id="{26B428B2-E622-F146-B803-E45D5B6F63DA}"/>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2631500" y="3662926"/>
            <a:ext cx="241300" cy="203200"/>
          </a:xfrm>
          <a:prstGeom prst="rect">
            <a:avLst/>
          </a:prstGeom>
        </p:spPr>
      </p:pic>
      <p:pic>
        <p:nvPicPr>
          <p:cNvPr id="284" name="Graphic 283">
            <a:extLst>
              <a:ext uri="{FF2B5EF4-FFF2-40B4-BE49-F238E27FC236}">
                <a16:creationId xmlns:a16="http://schemas.microsoft.com/office/drawing/2014/main" id="{EE160DA8-6C02-4347-ACF0-B27FB954FF7D}"/>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007439" y="3650226"/>
            <a:ext cx="241300" cy="228600"/>
          </a:xfrm>
          <a:prstGeom prst="rect">
            <a:avLst/>
          </a:prstGeom>
        </p:spPr>
      </p:pic>
      <p:pic>
        <p:nvPicPr>
          <p:cNvPr id="285" name="Graphic 284">
            <a:extLst>
              <a:ext uri="{FF2B5EF4-FFF2-40B4-BE49-F238E27FC236}">
                <a16:creationId xmlns:a16="http://schemas.microsoft.com/office/drawing/2014/main" id="{748E8CE1-96AE-EB48-8DDC-EF5AB2045C22}"/>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3409079" y="3650226"/>
            <a:ext cx="241300" cy="228600"/>
          </a:xfrm>
          <a:prstGeom prst="rect">
            <a:avLst/>
          </a:prstGeom>
        </p:spPr>
      </p:pic>
      <p:pic>
        <p:nvPicPr>
          <p:cNvPr id="286" name="Graphic 285">
            <a:extLst>
              <a:ext uri="{FF2B5EF4-FFF2-40B4-BE49-F238E27FC236}">
                <a16:creationId xmlns:a16="http://schemas.microsoft.com/office/drawing/2014/main" id="{BF8997B8-B18C-E740-B1AF-3E438864B8E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3827375" y="3650226"/>
            <a:ext cx="241300" cy="228600"/>
          </a:xfrm>
          <a:prstGeom prst="rect">
            <a:avLst/>
          </a:prstGeom>
        </p:spPr>
      </p:pic>
      <p:pic>
        <p:nvPicPr>
          <p:cNvPr id="287" name="Graphic 286">
            <a:extLst>
              <a:ext uri="{FF2B5EF4-FFF2-40B4-BE49-F238E27FC236}">
                <a16:creationId xmlns:a16="http://schemas.microsoft.com/office/drawing/2014/main" id="{5492BB07-B446-E246-89C4-2B685DFFBA0C}"/>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8372475" y="3063303"/>
            <a:ext cx="266700" cy="241300"/>
          </a:xfrm>
          <a:prstGeom prst="rect">
            <a:avLst/>
          </a:prstGeom>
        </p:spPr>
      </p:pic>
      <p:pic>
        <p:nvPicPr>
          <p:cNvPr id="288" name="Graphic 287">
            <a:extLst>
              <a:ext uri="{FF2B5EF4-FFF2-40B4-BE49-F238E27FC236}">
                <a16:creationId xmlns:a16="http://schemas.microsoft.com/office/drawing/2014/main" id="{A9A36A2B-A824-B243-9D07-59787926382D}"/>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8021234" y="3063303"/>
            <a:ext cx="241300" cy="241300"/>
          </a:xfrm>
          <a:prstGeom prst="rect">
            <a:avLst/>
          </a:prstGeom>
        </p:spPr>
      </p:pic>
      <p:pic>
        <p:nvPicPr>
          <p:cNvPr id="289" name="Graphic 288">
            <a:extLst>
              <a:ext uri="{FF2B5EF4-FFF2-40B4-BE49-F238E27FC236}">
                <a16:creationId xmlns:a16="http://schemas.microsoft.com/office/drawing/2014/main" id="{46F322A7-6C6A-054D-A900-F75D68C35C56}"/>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7602091" y="3069653"/>
            <a:ext cx="190500" cy="228600"/>
          </a:xfrm>
          <a:prstGeom prst="rect">
            <a:avLst/>
          </a:prstGeom>
        </p:spPr>
      </p:pic>
      <p:pic>
        <p:nvPicPr>
          <p:cNvPr id="290" name="Graphic 289">
            <a:extLst>
              <a:ext uri="{FF2B5EF4-FFF2-40B4-BE49-F238E27FC236}">
                <a16:creationId xmlns:a16="http://schemas.microsoft.com/office/drawing/2014/main" id="{D5EB3740-8506-2546-905B-48523A231C86}"/>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7172543" y="3069653"/>
            <a:ext cx="228600" cy="228600"/>
          </a:xfrm>
          <a:prstGeom prst="rect">
            <a:avLst/>
          </a:prstGeom>
        </p:spPr>
      </p:pic>
      <p:pic>
        <p:nvPicPr>
          <p:cNvPr id="291" name="Graphic 290">
            <a:extLst>
              <a:ext uri="{FF2B5EF4-FFF2-40B4-BE49-F238E27FC236}">
                <a16:creationId xmlns:a16="http://schemas.microsoft.com/office/drawing/2014/main" id="{73E05336-F8A3-5446-8885-5575D89036BC}"/>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6745985" y="3069653"/>
            <a:ext cx="190500" cy="228600"/>
          </a:xfrm>
          <a:prstGeom prst="rect">
            <a:avLst/>
          </a:prstGeom>
        </p:spPr>
      </p:pic>
      <p:pic>
        <p:nvPicPr>
          <p:cNvPr id="292" name="Graphic 291">
            <a:extLst>
              <a:ext uri="{FF2B5EF4-FFF2-40B4-BE49-F238E27FC236}">
                <a16:creationId xmlns:a16="http://schemas.microsoft.com/office/drawing/2014/main" id="{F2C6AF3D-9E89-2040-B79D-0C011FB619BC}"/>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6301409" y="3076003"/>
            <a:ext cx="215900" cy="215900"/>
          </a:xfrm>
          <a:prstGeom prst="rect">
            <a:avLst/>
          </a:prstGeom>
        </p:spPr>
      </p:pic>
      <p:sp>
        <p:nvSpPr>
          <p:cNvPr id="293" name="TextBox 292">
            <a:extLst>
              <a:ext uri="{FF2B5EF4-FFF2-40B4-BE49-F238E27FC236}">
                <a16:creationId xmlns:a16="http://schemas.microsoft.com/office/drawing/2014/main" id="{5E15BCDA-36AC-CD43-AD48-07174BECAD04}"/>
              </a:ext>
            </a:extLst>
          </p:cNvPr>
          <p:cNvSpPr txBox="1"/>
          <p:nvPr userDrawn="1"/>
        </p:nvSpPr>
        <p:spPr>
          <a:xfrm>
            <a:off x="4218908" y="3576070"/>
            <a:ext cx="4420267" cy="430887"/>
          </a:xfrm>
          <a:prstGeom prst="rect">
            <a:avLst/>
          </a:prstGeom>
          <a:noFill/>
        </p:spPr>
        <p:txBody>
          <a:bodyPr wrap="square" lIns="0" rIns="0" rtlCol="0">
            <a:spAutoFit/>
          </a:bodyPr>
          <a:lstStyle/>
          <a:p>
            <a:pPr algn="ctr"/>
            <a:r>
              <a:rPr lang="en-US" sz="1100" dirty="0"/>
              <a:t>These are a selection of icons that can be pulled from the </a:t>
            </a:r>
            <a:r>
              <a:rPr lang="en-US" sz="1100" b="1" dirty="0"/>
              <a:t>Master Slides</a:t>
            </a:r>
            <a:r>
              <a:rPr lang="en-US" sz="1100" dirty="0"/>
              <a:t>. The color can be adjusted using the </a:t>
            </a:r>
            <a:r>
              <a:rPr lang="en-US" sz="1100" b="1" dirty="0"/>
              <a:t>Shape Outline </a:t>
            </a:r>
            <a:r>
              <a:rPr lang="en-US" sz="1100" dirty="0"/>
              <a:t>option. </a:t>
            </a:r>
          </a:p>
        </p:txBody>
      </p:sp>
      <p:sp>
        <p:nvSpPr>
          <p:cNvPr id="294" name="Slide Number Placeholder 5">
            <a:extLst>
              <a:ext uri="{FF2B5EF4-FFF2-40B4-BE49-F238E27FC236}">
                <a16:creationId xmlns:a16="http://schemas.microsoft.com/office/drawing/2014/main" id="{C895C7AC-7181-F04B-A5D4-8640DD9965F1}"/>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cxnSp>
        <p:nvCxnSpPr>
          <p:cNvPr id="295" name="Straight Connector 294">
            <a:extLst>
              <a:ext uri="{FF2B5EF4-FFF2-40B4-BE49-F238E27FC236}">
                <a16:creationId xmlns:a16="http://schemas.microsoft.com/office/drawing/2014/main" id="{CBDD8D46-6DC4-964E-BD33-A5D2851C0BB3}"/>
              </a:ext>
            </a:extLst>
          </p:cNvPr>
          <p:cNvCxnSpPr>
            <a:cxnSpLocks/>
          </p:cNvCxnSpPr>
          <p:nvPr userDrawn="1"/>
        </p:nvCxnSpPr>
        <p:spPr>
          <a:xfrm>
            <a:off x="4223987"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532DE69-1B5B-D641-A0AF-01AE4689B151}"/>
              </a:ext>
            </a:extLst>
          </p:cNvPr>
          <p:cNvCxnSpPr>
            <a:cxnSpLocks/>
          </p:cNvCxnSpPr>
          <p:nvPr userDrawn="1"/>
        </p:nvCxnSpPr>
        <p:spPr>
          <a:xfrm>
            <a:off x="8613775"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9D0E932-5A2B-49E9-9953-F72572BB96F7}"/>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6EE0070F-4DF2-4809-B227-3EB9B018E318}"/>
              </a:ext>
            </a:extLst>
          </p:cNvPr>
          <p:cNvPicPr>
            <a:picLocks noChangeAspect="1"/>
          </p:cNvPicPr>
          <p:nvPr userDrawn="1"/>
        </p:nvPicPr>
        <p:blipFill>
          <a:blip r:embed="rId178"/>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37761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act Slide with Image and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0" y="0"/>
            <a:ext cx="9144000" cy="5143500"/>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p:cNvSpPr>
            <a:spLocks noGrp="1"/>
          </p:cNvSpPr>
          <p:nvPr>
            <p:ph type="title"/>
          </p:nvPr>
        </p:nvSpPr>
        <p:spPr>
          <a:xfrm>
            <a:off x="2537066" y="2026986"/>
            <a:ext cx="3980112" cy="1089529"/>
          </a:xfrm>
        </p:spPr>
        <p:txBody>
          <a:bodyPr/>
          <a:lstStyle>
            <a:lvl1pPr algn="ctr">
              <a:defRPr sz="3600"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Tree>
    <p:extLst>
      <p:ext uri="{BB962C8B-B14F-4D97-AF65-F5344CB8AC3E}">
        <p14:creationId xmlns:p14="http://schemas.microsoft.com/office/powerpoint/2010/main" val="532717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y Divider ">
    <p:bg>
      <p:bgPr>
        <a:solidFill>
          <a:srgbClr val="E6E7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1729" y="3053296"/>
            <a:ext cx="4681728"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1729" y="4333310"/>
            <a:ext cx="4681728"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D9DE7D3D-1E0F-4142-9C15-E6549DD1BF29}"/>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915552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avy Divider ">
    <p:bg>
      <p:bgPr>
        <a:solidFill>
          <a:srgbClr val="002D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chemeClr val="bg1"/>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a:extLst>
              <a:ext uri="{FF2B5EF4-FFF2-40B4-BE49-F238E27FC236}">
                <a16:creationId xmlns:a16="http://schemas.microsoft.com/office/drawing/2014/main" id="{7E532991-5BCD-4C8E-AB80-D70E96791D67}"/>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15467" y="2581839"/>
            <a:ext cx="2874296" cy="287743"/>
          </a:xfrm>
          <a:prstGeom prst="rect">
            <a:avLst/>
          </a:prstGeom>
        </p:spPr>
      </p:pic>
    </p:spTree>
    <p:extLst>
      <p:ext uri="{BB962C8B-B14F-4D97-AF65-F5344CB8AC3E}">
        <p14:creationId xmlns:p14="http://schemas.microsoft.com/office/powerpoint/2010/main" val="929125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Navy Divider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8A6D9DF9-4A45-48C5-9216-04B36510FDD0}"/>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3878403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Navy Divider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7078A4-E6C1-9B4B-8C38-862CB796CD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a:extLst>
              <a:ext uri="{FF2B5EF4-FFF2-40B4-BE49-F238E27FC236}">
                <a16:creationId xmlns:a16="http://schemas.microsoft.com/office/drawing/2014/main" id="{7CE3B7E8-F0C4-4B06-AC01-484A3A2DD8A6}"/>
              </a:ext>
            </a:extLst>
          </p:cNvPr>
          <p:cNvPicPr>
            <a:picLocks noChangeAspect="1"/>
          </p:cNvPicPr>
          <p:nvPr userDrawn="1"/>
        </p:nvPicPr>
        <p:blipFill>
          <a:blip r:embed="rId3"/>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4611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hree">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4481736" y="830990"/>
            <a:ext cx="4662264" cy="4312511"/>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rgbClr val="E6E7E8"/>
          </a:solidFill>
        </p:spPr>
        <p:txBody>
          <a:bodyPr wrap="square">
            <a:noAutofit/>
          </a:bodyPr>
          <a:lstStyle>
            <a:lvl1pPr marL="0" indent="0" algn="r">
              <a:buNone/>
              <a:defRPr sz="1200" cap="all" baseline="0"/>
            </a:lvl1pPr>
          </a:lstStyle>
          <a:p>
            <a:r>
              <a:rPr lang="en-US" dirty="0"/>
              <a:t>Click to Add</a:t>
            </a:r>
            <a:br>
              <a:rPr lang="en-US" dirty="0"/>
            </a:br>
            <a:r>
              <a:rPr lang="en-US" dirty="0"/>
              <a:t>Picture here</a:t>
            </a:r>
          </a:p>
        </p:txBody>
      </p:sp>
      <p:sp>
        <p:nvSpPr>
          <p:cNvPr id="6" name="Title 1">
            <a:extLst>
              <a:ext uri="{FF2B5EF4-FFF2-40B4-BE49-F238E27FC236}">
                <a16:creationId xmlns:a16="http://schemas.microsoft.com/office/drawing/2014/main" id="{86265FFB-7488-AF42-95B5-23AA0A5CC8D8}"/>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8" name="Subtitle 2">
            <a:extLst>
              <a:ext uri="{FF2B5EF4-FFF2-40B4-BE49-F238E27FC236}">
                <a16:creationId xmlns:a16="http://schemas.microsoft.com/office/drawing/2014/main" id="{22743E8A-2A1A-3C46-9284-D1830FD135A9}"/>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9" name="Text Placeholder 9">
            <a:extLst>
              <a:ext uri="{FF2B5EF4-FFF2-40B4-BE49-F238E27FC236}">
                <a16:creationId xmlns:a16="http://schemas.microsoft.com/office/drawing/2014/main" id="{E42D34A5-32DC-B246-9F78-C0DAD43A3506}"/>
              </a:ext>
            </a:extLst>
          </p:cNvPr>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0" name="Text Placeholder 9">
            <a:extLst>
              <a:ext uri="{FF2B5EF4-FFF2-40B4-BE49-F238E27FC236}">
                <a16:creationId xmlns:a16="http://schemas.microsoft.com/office/drawing/2014/main" id="{26B29CDE-F682-6043-81E8-FD065A418AEA}"/>
              </a:ext>
            </a:extLst>
          </p:cNvPr>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pic>
        <p:nvPicPr>
          <p:cNvPr id="11" name="Picture 10">
            <a:extLst>
              <a:ext uri="{FF2B5EF4-FFF2-40B4-BE49-F238E27FC236}">
                <a16:creationId xmlns:a16="http://schemas.microsoft.com/office/drawing/2014/main" id="{BA992455-0A18-4620-9C79-3431CEA53153}"/>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322614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FFD53-8F4F-4339-8CA9-5AC41C80EEA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504827" y="1881809"/>
            <a:ext cx="8134348" cy="2702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6">
            <a:extLst>
              <a:ext uri="{FF2B5EF4-FFF2-40B4-BE49-F238E27FC236}">
                <a16:creationId xmlns:a16="http://schemas.microsoft.com/office/drawing/2014/main" id="{F347F88A-4B77-A74D-B54C-FB347C43789C}"/>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pic>
        <p:nvPicPr>
          <p:cNvPr id="7" name="Picture 6">
            <a:extLst>
              <a:ext uri="{FF2B5EF4-FFF2-40B4-BE49-F238E27FC236}">
                <a16:creationId xmlns:a16="http://schemas.microsoft.com/office/drawing/2014/main" id="{DAAF46F3-D79C-49FE-A0FB-590CC99CD1E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240969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hasCustomPrompt="1"/>
          </p:nvPr>
        </p:nvSpPr>
        <p:spPr>
          <a:xfrm>
            <a:off x="504827" y="1881809"/>
            <a:ext cx="8134348" cy="2702891"/>
          </a:xfrm>
        </p:spPr>
        <p:txBody>
          <a:bodyPr numCol="2" spcCol="18288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43E6AF5B-30D9-134B-BBCC-167C99E8A284}"/>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0416D39A-441C-4777-B48E-A39BEEA84CD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F11399-F4CE-4A38-B2D1-B9C9756948E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97027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3220277" y="1881809"/>
            <a:ext cx="5418897" cy="270289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Picture Placeholder 4"/>
          <p:cNvSpPr>
            <a:spLocks noGrp="1"/>
          </p:cNvSpPr>
          <p:nvPr>
            <p:ph type="pic" sz="quarter" idx="14"/>
          </p:nvPr>
        </p:nvSpPr>
        <p:spPr>
          <a:xfrm>
            <a:off x="504825" y="1881809"/>
            <a:ext cx="2517775" cy="1557337"/>
          </a:xfrm>
          <a:solidFill>
            <a:schemeClr val="bg1">
              <a:lumMod val="95000"/>
            </a:schemeClr>
          </a:solidFill>
        </p:spPr>
        <p:txBody>
          <a:bodyPr>
            <a:normAutofit/>
          </a:bodyPr>
          <a:lstStyle>
            <a:lvl1pPr marL="0" indent="0">
              <a:buNone/>
              <a:defRPr sz="1200"/>
            </a:lvl1pPr>
          </a:lstStyle>
          <a:p>
            <a:r>
              <a:rPr lang="en-US" dirty="0"/>
              <a:t>Click icon to add picture</a:t>
            </a:r>
          </a:p>
        </p:txBody>
      </p:sp>
      <p:sp>
        <p:nvSpPr>
          <p:cNvPr id="9" name="Text Placeholder 6">
            <a:extLst>
              <a:ext uri="{FF2B5EF4-FFF2-40B4-BE49-F238E27FC236}">
                <a16:creationId xmlns:a16="http://schemas.microsoft.com/office/drawing/2014/main" id="{B47D78F1-F31B-0F47-9D61-8A9C56D3CADB}"/>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ECB98121-507A-ED4E-AD7B-15EA2F3EF81D}"/>
              </a:ext>
            </a:extLst>
          </p:cNvPr>
          <p:cNvSpPr>
            <a:spLocks noGrp="1"/>
          </p:cNvSpPr>
          <p:nvPr>
            <p:ph type="body" sz="quarter" idx="15"/>
          </p:nvPr>
        </p:nvSpPr>
        <p:spPr>
          <a:xfrm>
            <a:off x="504825" y="3528205"/>
            <a:ext cx="2517775" cy="1056496"/>
          </a:xfrm>
        </p:spPr>
        <p:txBody>
          <a:bodyPr lIns="0" rIns="0">
            <a:noAutofit/>
          </a:bodyPr>
          <a:lstStyle>
            <a:lvl1pPr marL="0" indent="0">
              <a:buNone/>
              <a:defRPr sz="1100" i="1"/>
            </a:lvl1pPr>
          </a:lstStyle>
          <a:p>
            <a:pPr lvl="0"/>
            <a:r>
              <a:rPr lang="en-US" dirty="0"/>
              <a:t>Edit Master text styles</a:t>
            </a:r>
          </a:p>
        </p:txBody>
      </p:sp>
      <p:sp>
        <p:nvSpPr>
          <p:cNvPr id="8" name="Rectangle 7">
            <a:extLst>
              <a:ext uri="{FF2B5EF4-FFF2-40B4-BE49-F238E27FC236}">
                <a16:creationId xmlns:a16="http://schemas.microsoft.com/office/drawing/2014/main" id="{9E765E56-24FE-4706-AD35-BA269F537E9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FC6585-CAD6-4A58-AE87-B27D1EAA781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9467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C0C35D89-CDB8-6C46-904F-4341C3EED641}"/>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3F7D6280-B812-4D6E-988B-5FC5DBCAB962}"/>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59DB5C9-AB7E-4138-90DB-9652F8C5BBA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7566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Gray Box for charts">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18CBBB1D-2B3D-554C-A015-B69C612CB4D9}"/>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7F7EEAFC-6516-4BC0-9122-C615F1B7E0EF}"/>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52935C-9E3C-4CF3-9346-45D98421896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4335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Blank Left Content right ">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AD87B1A8-F67B-0F49-9377-C4462019B6D8}"/>
              </a:ext>
            </a:extLst>
          </p:cNvPr>
          <p:cNvSpPr>
            <a:spLocks noGrp="1"/>
          </p:cNvSpPr>
          <p:nvPr>
            <p:ph sz="half" idx="2"/>
          </p:nvPr>
        </p:nvSpPr>
        <p:spPr>
          <a:xfrm>
            <a:off x="4629150" y="1748118"/>
            <a:ext cx="3920824" cy="2670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hart Placeholder 3">
            <a:extLst>
              <a:ext uri="{FF2B5EF4-FFF2-40B4-BE49-F238E27FC236}">
                <a16:creationId xmlns:a16="http://schemas.microsoft.com/office/drawing/2014/main" id="{D850740E-50DD-F74A-82FF-83AEDFD930DF}"/>
              </a:ext>
            </a:extLst>
          </p:cNvPr>
          <p:cNvSpPr>
            <a:spLocks noGrp="1"/>
          </p:cNvSpPr>
          <p:nvPr>
            <p:ph type="chart" sz="quarter" idx="14"/>
          </p:nvPr>
        </p:nvSpPr>
        <p:spPr>
          <a:xfrm>
            <a:off x="647256" y="1748118"/>
            <a:ext cx="3924743" cy="2670726"/>
          </a:xfrm>
          <a:solidFill>
            <a:schemeClr val="bg1"/>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10" name="Text Placeholder 6">
            <a:extLst>
              <a:ext uri="{FF2B5EF4-FFF2-40B4-BE49-F238E27FC236}">
                <a16:creationId xmlns:a16="http://schemas.microsoft.com/office/drawing/2014/main" id="{B4CD5A7B-410B-8541-A93C-157BBF73803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1" name="Rectangle 10">
            <a:extLst>
              <a:ext uri="{FF2B5EF4-FFF2-40B4-BE49-F238E27FC236}">
                <a16:creationId xmlns:a16="http://schemas.microsoft.com/office/drawing/2014/main" id="{212E5747-6D36-4F6D-B54A-5659B2630F66}"/>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3F190DD-1073-4E2D-89E1-40B064C2955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470528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1" name="Picture 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9" name="Picture 8"/>
          <p:cNvPicPr>
            <a:picLocks noChangeAspect="1"/>
          </p:cNvPicPr>
          <p:nvPr/>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sp>
        <p:nvSpPr>
          <p:cNvPr id="2" name="Title Placeholder 1"/>
          <p:cNvSpPr>
            <a:spLocks noGrp="1"/>
          </p:cNvSpPr>
          <p:nvPr>
            <p:ph type="title"/>
          </p:nvPr>
        </p:nvSpPr>
        <p:spPr>
          <a:xfrm>
            <a:off x="415069" y="809947"/>
            <a:ext cx="8224105" cy="424732"/>
          </a:xfrm>
          <a:prstGeom prst="rect">
            <a:avLst/>
          </a:prstGeom>
        </p:spPr>
        <p:txBody>
          <a:bodyPr vert="horz" wrap="square" lIns="91440" tIns="45720" rIns="91440" bIns="4572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15071" y="1655319"/>
            <a:ext cx="8224104" cy="29293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549974" y="4821306"/>
            <a:ext cx="409324" cy="215444"/>
          </a:xfrm>
          <a:prstGeom prst="rect">
            <a:avLst/>
          </a:prstGeom>
        </p:spPr>
        <p:txBody>
          <a:bodyPr vert="horz" wrap="square" lIns="91440" tIns="45720" rIns="91440" bIns="45720" rtlCol="0" anchor="ctr">
            <a:spAutoFit/>
          </a:bodyPr>
          <a:lstStyle>
            <a:lvl1pPr algn="r">
              <a:defRPr sz="800">
                <a:solidFill>
                  <a:schemeClr val="bg1"/>
                </a:solidFill>
              </a:defRPr>
            </a:lvl1pPr>
          </a:lstStyle>
          <a:p>
            <a:fld id="{9835B171-50E3-2D49-9067-C9D2D5BD95F7}" type="slidenum">
              <a:rPr lang="en-US" smtClean="0"/>
              <a:pPr/>
              <a:t>‹#›</a:t>
            </a:fld>
            <a:endParaRPr lang="en-US" dirty="0"/>
          </a:p>
        </p:txBody>
      </p:sp>
      <p:pic>
        <p:nvPicPr>
          <p:cNvPr id="8" name="Picture 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88815" y="287052"/>
            <a:ext cx="1545336" cy="292608"/>
          </a:xfrm>
          <a:prstGeom prst="rect">
            <a:avLst/>
          </a:prstGeom>
        </p:spPr>
      </p:pic>
      <p:sp>
        <p:nvSpPr>
          <p:cNvPr id="12" name="TextBox 11"/>
          <p:cNvSpPr txBox="1"/>
          <p:nvPr/>
        </p:nvSpPr>
        <p:spPr>
          <a:xfrm>
            <a:off x="415069" y="4847026"/>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 TEKsystems, Inc. ALL RIGHTS RESERVED. </a:t>
            </a:r>
            <a:endParaRPr lang="en-US" sz="100" dirty="0">
              <a:solidFill>
                <a:schemeClr val="bg1">
                  <a:lumMod val="50000"/>
                </a:schemeClr>
              </a:solidFill>
              <a:latin typeface="Calibri" panose="020F0502020204030204"/>
            </a:endParaRPr>
          </a:p>
        </p:txBody>
      </p:sp>
      <p:pic>
        <p:nvPicPr>
          <p:cNvPr id="13" name="Picture 12">
            <a:extLst>
              <a:ext uri="{FF2B5EF4-FFF2-40B4-BE49-F238E27FC236}">
                <a16:creationId xmlns:a16="http://schemas.microsoft.com/office/drawing/2014/main" id="{E346C35B-4633-F446-BED1-59861CE33646}"/>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4" name="Picture 13">
            <a:extLst>
              <a:ext uri="{FF2B5EF4-FFF2-40B4-BE49-F238E27FC236}">
                <a16:creationId xmlns:a16="http://schemas.microsoft.com/office/drawing/2014/main" id="{C4EA08FE-2389-0446-A729-5B7F97DE190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37073C55-0BED-6243-80CE-CED5C2B16873}"/>
              </a:ext>
            </a:extLst>
          </p:cNvPr>
          <p:cNvPicPr>
            <a:picLocks noChangeAspect="1"/>
          </p:cNvPicPr>
          <p:nvPr userDrawn="1"/>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pic>
        <p:nvPicPr>
          <p:cNvPr id="18" name="Picture 17">
            <a:extLst>
              <a:ext uri="{FF2B5EF4-FFF2-40B4-BE49-F238E27FC236}">
                <a16:creationId xmlns:a16="http://schemas.microsoft.com/office/drawing/2014/main" id="{170FD262-3700-4E99-A31C-871806E41276}"/>
              </a:ext>
            </a:extLst>
          </p:cNvPr>
          <p:cNvPicPr>
            <a:picLocks noChangeAspect="1"/>
          </p:cNvPicPr>
          <p:nvPr userDrawn="1"/>
        </p:nvPicPr>
        <p:blipFill>
          <a:blip r:embed="rId30"/>
          <a:stretch>
            <a:fillRect/>
          </a:stretch>
        </p:blipFill>
        <p:spPr>
          <a:xfrm>
            <a:off x="296398" y="286805"/>
            <a:ext cx="2874296" cy="287743"/>
          </a:xfrm>
          <a:prstGeom prst="rect">
            <a:avLst/>
          </a:prstGeom>
        </p:spPr>
      </p:pic>
      <p:sp>
        <p:nvSpPr>
          <p:cNvPr id="16" name="TextBox 15">
            <a:extLst>
              <a:ext uri="{FF2B5EF4-FFF2-40B4-BE49-F238E27FC236}">
                <a16:creationId xmlns:a16="http://schemas.microsoft.com/office/drawing/2014/main" id="{544B43E2-8132-443E-B15C-589C99D6EE9A}"/>
              </a:ext>
            </a:extLst>
          </p:cNvPr>
          <p:cNvSpPr txBox="1"/>
          <p:nvPr userDrawn="1"/>
        </p:nvSpPr>
        <p:spPr>
          <a:xfrm>
            <a:off x="415069" y="4836695"/>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TEKsystems Global Services, LLC © ALL RIGHTS RESERVED. </a:t>
            </a:r>
            <a:endParaRPr lang="en-US" sz="100" dirty="0">
              <a:solidFill>
                <a:schemeClr val="bg1">
                  <a:lumMod val="50000"/>
                </a:schemeClr>
              </a:solidFill>
              <a:latin typeface="Calibri" panose="020F0502020204030204"/>
            </a:endParaRPr>
          </a:p>
        </p:txBody>
      </p:sp>
    </p:spTree>
    <p:extLst>
      <p:ext uri="{BB962C8B-B14F-4D97-AF65-F5344CB8AC3E}">
        <p14:creationId xmlns:p14="http://schemas.microsoft.com/office/powerpoint/2010/main" val="3411701983"/>
      </p:ext>
    </p:extLst>
  </p:cSld>
  <p:clrMap bg1="lt1" tx1="dk1" bg2="lt2" tx2="dk2" accent1="accent1" accent2="accent2" accent3="accent3" accent4="accent4" accent5="accent5" accent6="accent6" hlink="hlink" folHlink="folHlink"/>
  <p:sldLayoutIdLst>
    <p:sldLayoutId id="2147483661" r:id="rId1"/>
    <p:sldLayoutId id="2147483770" r:id="rId2"/>
    <p:sldLayoutId id="2147483772" r:id="rId3"/>
    <p:sldLayoutId id="2147483779" r:id="rId4"/>
    <p:sldLayoutId id="2147483807" r:id="rId5"/>
    <p:sldLayoutId id="2147483780" r:id="rId6"/>
    <p:sldLayoutId id="2147483782" r:id="rId7"/>
    <p:sldLayoutId id="2147483802" r:id="rId8"/>
    <p:sldLayoutId id="2147483803" r:id="rId9"/>
    <p:sldLayoutId id="2147483767" r:id="rId10"/>
    <p:sldLayoutId id="2147483786" r:id="rId11"/>
    <p:sldLayoutId id="2147483785" r:id="rId12"/>
    <p:sldLayoutId id="2147483796" r:id="rId13"/>
    <p:sldLayoutId id="2147483812" r:id="rId14"/>
    <p:sldLayoutId id="2147483806" r:id="rId15"/>
    <p:sldLayoutId id="2147483813" r:id="rId16"/>
    <p:sldLayoutId id="2147483788" r:id="rId17"/>
    <p:sldLayoutId id="2147483789" r:id="rId18"/>
    <p:sldLayoutId id="2147483809" r:id="rId19"/>
    <p:sldLayoutId id="2147483808" r:id="rId20"/>
    <p:sldLayoutId id="2147483801" r:id="rId21"/>
    <p:sldLayoutId id="2147483794" r:id="rId22"/>
    <p:sldLayoutId id="2147483805" r:id="rId23"/>
    <p:sldLayoutId id="2147483810" r:id="rId24"/>
    <p:sldLayoutId id="2147483811" r:id="rId25"/>
  </p:sldLayoutIdLst>
  <p:hf sldNum="0" hdr="0" ftr="0" dt="0"/>
  <p:txStyles>
    <p:title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117475" indent="-117475" algn="l" defTabSz="685800" rtl="0" eaLnBrk="1" latinLnBrk="0" hangingPunct="1">
        <a:lnSpc>
          <a:spcPct val="100000"/>
        </a:lnSpc>
        <a:spcBef>
          <a:spcPts val="750"/>
        </a:spcBef>
        <a:buClr>
          <a:schemeClr val="accent2"/>
        </a:buClr>
        <a:buFont typeface="Arial" panose="020B0604020202020204" pitchFamily="34" charset="0"/>
        <a:buChar char="•"/>
        <a:tabLst/>
        <a:defRPr sz="1400" kern="1200">
          <a:solidFill>
            <a:schemeClr val="bg2"/>
          </a:solidFill>
          <a:latin typeface="+mn-lt"/>
          <a:ea typeface="+mn-ea"/>
          <a:cs typeface="+mn-cs"/>
        </a:defRPr>
      </a:lvl1pPr>
      <a:lvl2pPr marL="346075" indent="-173038" algn="l" defTabSz="685800" rtl="0" eaLnBrk="1" latinLnBrk="0" hangingPunct="1">
        <a:lnSpc>
          <a:spcPct val="100000"/>
        </a:lnSpc>
        <a:spcBef>
          <a:spcPts val="800"/>
        </a:spcBef>
        <a:buClr>
          <a:schemeClr val="accent2"/>
        </a:buClr>
        <a:buFont typeface=".AppleSystemUIFont" charset="0"/>
        <a:buChar char="–"/>
        <a:tabLst/>
        <a:defRPr sz="1400" kern="1200">
          <a:solidFill>
            <a:schemeClr val="bg2"/>
          </a:solidFill>
          <a:latin typeface="+mn-lt"/>
          <a:ea typeface="+mn-ea"/>
          <a:cs typeface="+mn-cs"/>
        </a:defRPr>
      </a:lvl2pPr>
      <a:lvl3pPr marL="514350" indent="-168275"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3pPr>
      <a:lvl4pPr marL="690563" indent="-171450"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4pPr>
      <a:lvl5pPr marL="1543050" indent="-171450" algn="l" defTabSz="685800" rtl="0" eaLnBrk="1" latinLnBrk="0" hangingPunct="1">
        <a:lnSpc>
          <a:spcPct val="100000"/>
        </a:lnSpc>
        <a:spcBef>
          <a:spcPts val="375"/>
        </a:spcBef>
        <a:buClr>
          <a:schemeClr val="accent2"/>
        </a:buClr>
        <a:buFont typeface="Arial" panose="020B0604020202020204" pitchFamily="34" charset="0"/>
        <a:buChar char="•"/>
        <a:defRPr sz="1400" kern="1200">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18" userDrawn="1">
          <p15:clr>
            <a:srgbClr val="F26B43"/>
          </p15:clr>
        </p15:guide>
        <p15:guide id="5" pos="5442" userDrawn="1">
          <p15:clr>
            <a:srgbClr val="F26B43"/>
          </p15:clr>
        </p15:guide>
        <p15:guide id="6" orient="horz" pos="2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Tractor </a:t>
            </a:r>
            <a:r>
              <a:rPr lang="en-US" dirty="0" err="1"/>
              <a:t>tek</a:t>
            </a:r>
            <a:endParaRPr lang="en-US" dirty="0"/>
          </a:p>
        </p:txBody>
      </p:sp>
      <p:sp>
        <p:nvSpPr>
          <p:cNvPr id="3" name="Subtitle 2">
            <a:extLst>
              <a:ext uri="{FF2B5EF4-FFF2-40B4-BE49-F238E27FC236}">
                <a16:creationId xmlns:a16="http://schemas.microsoft.com/office/drawing/2014/main" id="{F0F7B060-5059-2E46-AD03-46622D7DEFC9}"/>
              </a:ext>
            </a:extLst>
          </p:cNvPr>
          <p:cNvSpPr>
            <a:spLocks noGrp="1"/>
          </p:cNvSpPr>
          <p:nvPr>
            <p:ph type="subTitle" idx="1"/>
          </p:nvPr>
        </p:nvSpPr>
        <p:spPr/>
        <p:txBody>
          <a:bodyPr/>
          <a:lstStyle/>
          <a:p>
            <a:r>
              <a:rPr lang="en-US" dirty="0"/>
              <a:t>Back up solution for </a:t>
            </a:r>
            <a:r>
              <a:rPr lang="en-US" dirty="0" err="1"/>
              <a:t>TractorTek</a:t>
            </a:r>
            <a:r>
              <a:rPr lang="en-US" dirty="0"/>
              <a:t> in case of database fail</a:t>
            </a:r>
          </a:p>
        </p:txBody>
      </p:sp>
      <p:sp>
        <p:nvSpPr>
          <p:cNvPr id="7" name="Text Placeholder 6">
            <a:extLst>
              <a:ext uri="{FF2B5EF4-FFF2-40B4-BE49-F238E27FC236}">
                <a16:creationId xmlns:a16="http://schemas.microsoft.com/office/drawing/2014/main" id="{CA58B387-F7E0-1C44-8529-F6B46B55030E}"/>
              </a:ext>
            </a:extLst>
          </p:cNvPr>
          <p:cNvSpPr>
            <a:spLocks noGrp="1"/>
          </p:cNvSpPr>
          <p:nvPr>
            <p:ph type="body" sz="quarter" idx="10"/>
          </p:nvPr>
        </p:nvSpPr>
        <p:spPr/>
        <p:txBody>
          <a:bodyPr/>
          <a:lstStyle/>
          <a:p>
            <a:r>
              <a:rPr lang="en-US" dirty="0"/>
              <a:t>Presented by: Tiania Chan</a:t>
            </a:r>
          </a:p>
        </p:txBody>
      </p:sp>
      <p:sp>
        <p:nvSpPr>
          <p:cNvPr id="8" name="Text Placeholder 7">
            <a:extLst>
              <a:ext uri="{FF2B5EF4-FFF2-40B4-BE49-F238E27FC236}">
                <a16:creationId xmlns:a16="http://schemas.microsoft.com/office/drawing/2014/main" id="{B356594F-42C0-DE41-9E09-55BD63FC8479}"/>
              </a:ext>
            </a:extLst>
          </p:cNvPr>
          <p:cNvSpPr>
            <a:spLocks noGrp="1"/>
          </p:cNvSpPr>
          <p:nvPr>
            <p:ph type="body" sz="quarter" idx="11"/>
          </p:nvPr>
        </p:nvSpPr>
        <p:spPr/>
        <p:txBody>
          <a:bodyPr/>
          <a:lstStyle/>
          <a:p>
            <a:r>
              <a:rPr lang="en-US" dirty="0"/>
              <a:t>Wednesday, April 13, 2021</a:t>
            </a:r>
          </a:p>
        </p:txBody>
      </p:sp>
      <p:pic>
        <p:nvPicPr>
          <p:cNvPr id="28" name="Picture Placeholder 27">
            <a:extLst>
              <a:ext uri="{FF2B5EF4-FFF2-40B4-BE49-F238E27FC236}">
                <a16:creationId xmlns:a16="http://schemas.microsoft.com/office/drawing/2014/main" id="{5165C947-7B7B-1A4F-859E-CFD65B34B3AC}"/>
              </a:ext>
            </a:extLst>
          </p:cNvPr>
          <p:cNvPicPr>
            <a:picLocks noGrp="1" noChangeAspect="1"/>
          </p:cNvPicPr>
          <p:nvPr>
            <p:ph type="pic" sz="quarter" idx="12"/>
          </p:nvPr>
        </p:nvPicPr>
        <p:blipFill rotWithShape="1">
          <a:blip r:embed="rId3" cstate="screen">
            <a:alphaModFix amt="93000"/>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4313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a:t>
            </a:r>
            <a:r>
              <a:rPr lang="en-US" dirty="0" err="1"/>
              <a:t>SQLAlchemy</a:t>
            </a:r>
            <a:endParaRPr lang="en-US" dirty="0"/>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10</a:t>
            </a:fld>
            <a:endParaRPr lang="en-US" dirty="0"/>
          </a:p>
        </p:txBody>
      </p:sp>
      <p:sp>
        <p:nvSpPr>
          <p:cNvPr id="6" name="Text Placeholder 12">
            <a:extLst>
              <a:ext uri="{FF2B5EF4-FFF2-40B4-BE49-F238E27FC236}">
                <a16:creationId xmlns:a16="http://schemas.microsoft.com/office/drawing/2014/main" id="{4139C6B9-D6D6-4D28-9EF6-EE305A9429E2}"/>
              </a:ext>
            </a:extLst>
          </p:cNvPr>
          <p:cNvSpPr>
            <a:spLocks noGrp="1"/>
          </p:cNvSpPr>
          <p:nvPr>
            <p:ph type="body" sz="quarter" idx="13"/>
          </p:nvPr>
        </p:nvSpPr>
        <p:spPr>
          <a:xfrm>
            <a:off x="504825" y="1267809"/>
            <a:ext cx="8134350" cy="338554"/>
          </a:xfrm>
        </p:spPr>
        <p:txBody>
          <a:bodyPr/>
          <a:lstStyle/>
          <a:p>
            <a:r>
              <a:rPr lang="en-US" dirty="0"/>
              <a:t>Let’s launch </a:t>
            </a:r>
            <a:r>
              <a:rPr lang="en-US" dirty="0" err="1"/>
              <a:t>Jupyter</a:t>
            </a:r>
            <a:r>
              <a:rPr lang="en-US" dirty="0"/>
              <a:t> Notebook</a:t>
            </a:r>
          </a:p>
        </p:txBody>
      </p:sp>
      <p:pic>
        <p:nvPicPr>
          <p:cNvPr id="3" name="Picture 2" descr="Text&#10;&#10;Description automatically generated">
            <a:extLst>
              <a:ext uri="{FF2B5EF4-FFF2-40B4-BE49-F238E27FC236}">
                <a16:creationId xmlns:a16="http://schemas.microsoft.com/office/drawing/2014/main" id="{EE229509-D5C8-464F-874F-9B8721BCFF79}"/>
              </a:ext>
            </a:extLst>
          </p:cNvPr>
          <p:cNvPicPr>
            <a:picLocks noChangeAspect="1"/>
          </p:cNvPicPr>
          <p:nvPr/>
        </p:nvPicPr>
        <p:blipFill>
          <a:blip r:embed="rId2"/>
          <a:stretch>
            <a:fillRect/>
          </a:stretch>
        </p:blipFill>
        <p:spPr>
          <a:xfrm>
            <a:off x="504825" y="1790699"/>
            <a:ext cx="4067175" cy="2154189"/>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A0B32C0-48DF-4628-8C28-692DBF035349}"/>
              </a:ext>
            </a:extLst>
          </p:cNvPr>
          <p:cNvPicPr>
            <a:picLocks noChangeAspect="1"/>
          </p:cNvPicPr>
          <p:nvPr/>
        </p:nvPicPr>
        <p:blipFill rotWithShape="1">
          <a:blip r:embed="rId3"/>
          <a:srcRect r="23952"/>
          <a:stretch/>
        </p:blipFill>
        <p:spPr>
          <a:xfrm>
            <a:off x="4812444" y="1790699"/>
            <a:ext cx="4146854" cy="2122521"/>
          </a:xfrm>
          <a:prstGeom prst="rect">
            <a:avLst/>
          </a:prstGeom>
        </p:spPr>
      </p:pic>
    </p:spTree>
    <p:extLst>
      <p:ext uri="{BB962C8B-B14F-4D97-AF65-F5344CB8AC3E}">
        <p14:creationId xmlns:p14="http://schemas.microsoft.com/office/powerpoint/2010/main" val="22418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352551"/>
            <a:ext cx="8134348" cy="3232150"/>
          </a:xfrm>
        </p:spPr>
        <p:txBody>
          <a:bodyPr>
            <a:normAutofit/>
          </a:bodyPr>
          <a:lstStyle/>
          <a:p>
            <a:r>
              <a:rPr lang="en-US" b="1" dirty="0">
                <a:solidFill>
                  <a:srgbClr val="0097D9"/>
                </a:solidFill>
              </a:rPr>
              <a:t>Problem: </a:t>
            </a:r>
            <a:r>
              <a:rPr lang="en-US" dirty="0"/>
              <a:t>Sales Tracking System crashed leaving only back up data and needed a dashboard to visualize data</a:t>
            </a:r>
          </a:p>
          <a:p>
            <a:r>
              <a:rPr lang="en-US" b="1" dirty="0">
                <a:solidFill>
                  <a:srgbClr val="0097D9"/>
                </a:solidFill>
              </a:rPr>
              <a:t>Solution: </a:t>
            </a:r>
            <a:r>
              <a:rPr lang="en-US" dirty="0"/>
              <a:t>Create a database to complement the web UI using </a:t>
            </a:r>
            <a:r>
              <a:rPr lang="en-US" dirty="0" err="1"/>
              <a:t>SQLAlchemy</a:t>
            </a:r>
            <a:r>
              <a:rPr lang="en-US" dirty="0"/>
              <a:t> and SQL Server to rebuild and repopulate the server with back up data</a:t>
            </a:r>
          </a:p>
          <a:p>
            <a:r>
              <a:rPr lang="en-US" b="1" dirty="0">
                <a:solidFill>
                  <a:srgbClr val="0097D9"/>
                </a:solidFill>
              </a:rPr>
              <a:t>Analysis: </a:t>
            </a:r>
            <a:r>
              <a:rPr lang="en-US" dirty="0"/>
              <a:t>Create a live connection to SQL Server to download data to an excel file and populate a dashboard displaying analysis of data from the last two years</a:t>
            </a:r>
          </a:p>
          <a:p>
            <a:r>
              <a:rPr lang="en-US" b="1" dirty="0">
                <a:solidFill>
                  <a:srgbClr val="0097D9"/>
                </a:solidFill>
              </a:rPr>
              <a:t>Value: </a:t>
            </a:r>
            <a:r>
              <a:rPr lang="en-US" dirty="0"/>
              <a:t>Should the database crash again, </a:t>
            </a:r>
            <a:r>
              <a:rPr lang="en-US" dirty="0" err="1"/>
              <a:t>Jupyter</a:t>
            </a:r>
            <a:r>
              <a:rPr lang="en-US" dirty="0"/>
              <a:t> Notebook can be quickly launched with the back up data to create the database and tables. The dashboard is easy to use with slicers and will be automatically updated with any changes to the database</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11</a:t>
            </a:fld>
            <a:endParaRPr lang="en-US" dirty="0"/>
          </a:p>
        </p:txBody>
      </p:sp>
    </p:spTree>
    <p:extLst>
      <p:ext uri="{BB962C8B-B14F-4D97-AF65-F5344CB8AC3E}">
        <p14:creationId xmlns:p14="http://schemas.microsoft.com/office/powerpoint/2010/main" val="415590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Next Steps</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371601"/>
            <a:ext cx="8134348" cy="3213100"/>
          </a:xfrm>
        </p:spPr>
        <p:txBody>
          <a:bodyPr>
            <a:normAutofit/>
          </a:bodyPr>
          <a:lstStyle/>
          <a:p>
            <a:r>
              <a:rPr lang="en-US" b="1" dirty="0">
                <a:solidFill>
                  <a:srgbClr val="0097D9"/>
                </a:solidFill>
              </a:rPr>
              <a:t>Expand Functionality of Web App: </a:t>
            </a:r>
          </a:p>
          <a:p>
            <a:pPr lvl="1"/>
            <a:r>
              <a:rPr lang="en-US" dirty="0"/>
              <a:t>Sales Tracking System currently inputs the data into the fact table but triggers are not yet written in the database to update once the fact table updates</a:t>
            </a:r>
          </a:p>
          <a:p>
            <a:pPr lvl="1"/>
            <a:r>
              <a:rPr lang="en-US" dirty="0"/>
              <a:t>Edit, Delete, and Add to the database via webapp</a:t>
            </a:r>
          </a:p>
          <a:p>
            <a:r>
              <a:rPr lang="en-US" b="1" dirty="0">
                <a:solidFill>
                  <a:srgbClr val="0097D9"/>
                </a:solidFill>
              </a:rPr>
              <a:t>Error Checking: </a:t>
            </a:r>
            <a:r>
              <a:rPr lang="en-US" dirty="0"/>
              <a:t>More error checking can be done for the Flask fields to increase functionality</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12</a:t>
            </a:fld>
            <a:endParaRPr lang="en-US" dirty="0"/>
          </a:p>
        </p:txBody>
      </p:sp>
    </p:spTree>
    <p:extLst>
      <p:ext uri="{BB962C8B-B14F-4D97-AF65-F5344CB8AC3E}">
        <p14:creationId xmlns:p14="http://schemas.microsoft.com/office/powerpoint/2010/main" val="18563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95A9E4A-C1C7-754F-B94A-98F1C713D310}"/>
              </a:ext>
            </a:extLst>
          </p:cNvPr>
          <p:cNvSpPr>
            <a:spLocks noGrp="1"/>
          </p:cNvSpPr>
          <p:nvPr>
            <p:ph type="title"/>
          </p:nvPr>
        </p:nvSpPr>
        <p:spPr>
          <a:xfrm>
            <a:off x="524431" y="3053296"/>
            <a:ext cx="5578825" cy="1200329"/>
          </a:xfrm>
        </p:spPr>
        <p:txBody>
          <a:bodyPr/>
          <a:lstStyle/>
          <a:p>
            <a:r>
              <a:rPr lang="en-US" dirty="0"/>
              <a:t>Questions?</a:t>
            </a:r>
          </a:p>
        </p:txBody>
      </p:sp>
    </p:spTree>
    <p:extLst>
      <p:ext uri="{BB962C8B-B14F-4D97-AF65-F5344CB8AC3E}">
        <p14:creationId xmlns:p14="http://schemas.microsoft.com/office/powerpoint/2010/main" val="91052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p:txBody>
          <a:bodyPr>
            <a:normAutofit/>
          </a:bodyPr>
          <a:lstStyle/>
          <a:p>
            <a:r>
              <a:rPr lang="en-US" b="1" dirty="0">
                <a:solidFill>
                  <a:srgbClr val="0097D9"/>
                </a:solidFill>
              </a:rPr>
              <a:t>Problem: </a:t>
            </a:r>
            <a:r>
              <a:rPr lang="en-US" dirty="0"/>
              <a:t>Sales Tracking System crashed leaving only back up data and needed a dashboard to visualize data</a:t>
            </a:r>
          </a:p>
          <a:p>
            <a:r>
              <a:rPr lang="en-US" b="1" dirty="0">
                <a:solidFill>
                  <a:srgbClr val="0097D9"/>
                </a:solidFill>
              </a:rPr>
              <a:t>Solution: </a:t>
            </a:r>
            <a:r>
              <a:rPr lang="en-US" dirty="0"/>
              <a:t>Create a database to complement the web app using </a:t>
            </a:r>
            <a:r>
              <a:rPr lang="en-US" dirty="0" err="1"/>
              <a:t>SQLAlchemy</a:t>
            </a:r>
            <a:r>
              <a:rPr lang="en-US" dirty="0"/>
              <a:t> and SQL Server to rebuild and repopulate the server with back up data</a:t>
            </a:r>
          </a:p>
          <a:p>
            <a:r>
              <a:rPr lang="en-US" b="1" dirty="0">
                <a:solidFill>
                  <a:srgbClr val="0097D9"/>
                </a:solidFill>
              </a:rPr>
              <a:t>Analysis: </a:t>
            </a:r>
            <a:r>
              <a:rPr lang="en-US" dirty="0"/>
              <a:t>Create a live connection to SQL Server to download data to an excel file and populate a dashboard displaying analysis of data from the last two years</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2</a:t>
            </a:fld>
            <a:endParaRPr lang="en-US" dirty="0"/>
          </a:p>
        </p:txBody>
      </p:sp>
      <p:sp>
        <p:nvSpPr>
          <p:cNvPr id="9" name="Text Placeholder 11">
            <a:extLst>
              <a:ext uri="{FF2B5EF4-FFF2-40B4-BE49-F238E27FC236}">
                <a16:creationId xmlns:a16="http://schemas.microsoft.com/office/drawing/2014/main" id="{BD72A5DD-90C2-484F-80BA-44EFFC97C3D2}"/>
              </a:ext>
            </a:extLst>
          </p:cNvPr>
          <p:cNvSpPr txBox="1">
            <a:spLocks/>
          </p:cNvSpPr>
          <p:nvPr/>
        </p:nvSpPr>
        <p:spPr>
          <a:xfrm>
            <a:off x="504825" y="1267809"/>
            <a:ext cx="8134350" cy="338554"/>
          </a:xfrm>
          <a:prstGeom prst="rect">
            <a:avLst/>
          </a:prstGeom>
        </p:spPr>
        <p:txBody>
          <a:bodyPr/>
          <a:lstStyle>
            <a:lvl1pPr marL="117475" indent="-117475" algn="l" defTabSz="685800" rtl="0" eaLnBrk="1" latinLnBrk="0" hangingPunct="1">
              <a:lnSpc>
                <a:spcPct val="100000"/>
              </a:lnSpc>
              <a:spcBef>
                <a:spcPts val="750"/>
              </a:spcBef>
              <a:buClr>
                <a:schemeClr val="accent2"/>
              </a:buClr>
              <a:buFont typeface="Arial" panose="020B0604020202020204" pitchFamily="34" charset="0"/>
              <a:buChar char="•"/>
              <a:tabLst/>
              <a:defRPr sz="1400" kern="1200">
                <a:solidFill>
                  <a:schemeClr val="bg2"/>
                </a:solidFill>
                <a:latin typeface="+mn-lt"/>
                <a:ea typeface="+mn-ea"/>
                <a:cs typeface="+mn-cs"/>
              </a:defRPr>
            </a:lvl1pPr>
            <a:lvl2pPr marL="346075" indent="-173038" algn="l" defTabSz="685800" rtl="0" eaLnBrk="1" latinLnBrk="0" hangingPunct="1">
              <a:lnSpc>
                <a:spcPct val="100000"/>
              </a:lnSpc>
              <a:spcBef>
                <a:spcPts val="800"/>
              </a:spcBef>
              <a:buClr>
                <a:schemeClr val="accent2"/>
              </a:buClr>
              <a:buFont typeface=".AppleSystemUIFont" charset="0"/>
              <a:buChar char="–"/>
              <a:tabLst/>
              <a:defRPr sz="1400" kern="1200">
                <a:solidFill>
                  <a:schemeClr val="bg2"/>
                </a:solidFill>
                <a:latin typeface="+mn-lt"/>
                <a:ea typeface="+mn-ea"/>
                <a:cs typeface="+mn-cs"/>
              </a:defRPr>
            </a:lvl2pPr>
            <a:lvl3pPr marL="514350" indent="-168275"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3pPr>
            <a:lvl4pPr marL="690563" indent="-171450"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4pPr>
            <a:lvl5pPr marL="1543050" indent="-171450" algn="l" defTabSz="685800" rtl="0" eaLnBrk="1" latinLnBrk="0" hangingPunct="1">
              <a:lnSpc>
                <a:spcPct val="100000"/>
              </a:lnSpc>
              <a:spcBef>
                <a:spcPts val="375"/>
              </a:spcBef>
              <a:buClr>
                <a:schemeClr val="accent2"/>
              </a:buClr>
              <a:buFont typeface="Arial" panose="020B0604020202020204" pitchFamily="34" charset="0"/>
              <a:buChar char="•"/>
              <a:defRPr sz="1400" kern="1200">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accent2"/>
                </a:solidFill>
              </a:rPr>
              <a:t>Data Analyst – Tiania Chan, </a:t>
            </a:r>
            <a:r>
              <a:rPr lang="en-US" dirty="0" err="1">
                <a:solidFill>
                  <a:schemeClr val="accent2"/>
                </a:solidFill>
              </a:rPr>
              <a:t>TekSystems</a:t>
            </a:r>
            <a:r>
              <a:rPr lang="en-US" dirty="0">
                <a:solidFill>
                  <a:schemeClr val="accent2"/>
                </a:solidFill>
              </a:rPr>
              <a:t> Data Analytics Bootcamp</a:t>
            </a:r>
          </a:p>
        </p:txBody>
      </p:sp>
      <p:pic>
        <p:nvPicPr>
          <p:cNvPr id="11" name="Picture 10" descr="A picture containing grass, outdoor, tree, person&#10;&#10;Description automatically generated">
            <a:extLst>
              <a:ext uri="{FF2B5EF4-FFF2-40B4-BE49-F238E27FC236}">
                <a16:creationId xmlns:a16="http://schemas.microsoft.com/office/drawing/2014/main" id="{3E6CB257-4A12-4807-9527-895D617D3AF7}"/>
              </a:ext>
            </a:extLst>
          </p:cNvPr>
          <p:cNvPicPr>
            <a:picLocks noChangeAspect="1"/>
          </p:cNvPicPr>
          <p:nvPr/>
        </p:nvPicPr>
        <p:blipFill>
          <a:blip r:embed="rId2"/>
          <a:stretch>
            <a:fillRect/>
          </a:stretch>
        </p:blipFill>
        <p:spPr>
          <a:xfrm>
            <a:off x="6749231" y="233659"/>
            <a:ext cx="1411544" cy="1411544"/>
          </a:xfrm>
          <a:prstGeom prst="rect">
            <a:avLst/>
          </a:prstGeom>
        </p:spPr>
      </p:pic>
    </p:spTree>
    <p:extLst>
      <p:ext uri="{BB962C8B-B14F-4D97-AF65-F5344CB8AC3E}">
        <p14:creationId xmlns:p14="http://schemas.microsoft.com/office/powerpoint/2010/main" val="15777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Table of Contents</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7" y="1460390"/>
            <a:ext cx="8134348" cy="2702891"/>
          </a:xfrm>
        </p:spPr>
        <p:txBody>
          <a:bodyPr>
            <a:normAutofit/>
          </a:bodyPr>
          <a:lstStyle/>
          <a:p>
            <a:r>
              <a:rPr lang="en-US" b="1" dirty="0">
                <a:solidFill>
                  <a:srgbClr val="0097D9"/>
                </a:solidFill>
              </a:rPr>
              <a:t>App Walkthrough:</a:t>
            </a:r>
          </a:p>
          <a:p>
            <a:pPr lvl="1"/>
            <a:r>
              <a:rPr lang="en-US" dirty="0"/>
              <a:t>Web App</a:t>
            </a:r>
          </a:p>
          <a:p>
            <a:pPr lvl="1"/>
            <a:r>
              <a:rPr lang="en-US" dirty="0"/>
              <a:t>Excel Dashboard</a:t>
            </a:r>
          </a:p>
          <a:p>
            <a:r>
              <a:rPr lang="en-US" b="1" dirty="0">
                <a:solidFill>
                  <a:srgbClr val="0097D9"/>
                </a:solidFill>
              </a:rPr>
              <a:t>Analysis</a:t>
            </a:r>
          </a:p>
          <a:p>
            <a:pPr lvl="1"/>
            <a:r>
              <a:rPr lang="en-US" dirty="0"/>
              <a:t>EER Diagram</a:t>
            </a:r>
          </a:p>
          <a:p>
            <a:pPr lvl="1"/>
            <a:r>
              <a:rPr lang="en-US" dirty="0"/>
              <a:t>Loading of data to database by </a:t>
            </a:r>
            <a:r>
              <a:rPr lang="en-US" dirty="0" err="1"/>
              <a:t>SQLAlchemy</a:t>
            </a:r>
            <a:endParaRPr lang="en-US" i="1" dirty="0"/>
          </a:p>
          <a:p>
            <a:r>
              <a:rPr lang="en-US" b="1" dirty="0">
                <a:solidFill>
                  <a:srgbClr val="0097D9"/>
                </a:solidFill>
              </a:rPr>
              <a:t>Conclusion</a:t>
            </a:r>
          </a:p>
          <a:p>
            <a:r>
              <a:rPr lang="en-US" b="1" dirty="0">
                <a:solidFill>
                  <a:srgbClr val="0097D9"/>
                </a:solidFill>
              </a:rPr>
              <a:t>Next Steps</a:t>
            </a:r>
            <a:endParaRPr lang="en-US" dirty="0"/>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3</a:t>
            </a:fld>
            <a:endParaRPr lang="en-US" dirty="0"/>
          </a:p>
        </p:txBody>
      </p:sp>
    </p:spTree>
    <p:extLst>
      <p:ext uri="{BB962C8B-B14F-4D97-AF65-F5344CB8AC3E}">
        <p14:creationId xmlns:p14="http://schemas.microsoft.com/office/powerpoint/2010/main" val="1461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4</a:t>
            </a:fld>
            <a:endParaRPr lang="en-US" dirty="0"/>
          </a:p>
        </p:txBody>
      </p:sp>
      <p:pic>
        <p:nvPicPr>
          <p:cNvPr id="9" name="Picture 8" descr="A tractor in a field&#10;&#10;Description automatically generated with low confidence">
            <a:extLst>
              <a:ext uri="{FF2B5EF4-FFF2-40B4-BE49-F238E27FC236}">
                <a16:creationId xmlns:a16="http://schemas.microsoft.com/office/drawing/2014/main" id="{00FE0C2C-FD1A-484C-AED3-A5C1E638E920}"/>
              </a:ext>
            </a:extLst>
          </p:cNvPr>
          <p:cNvPicPr>
            <a:picLocks noChangeAspect="1"/>
          </p:cNvPicPr>
          <p:nvPr/>
        </p:nvPicPr>
        <p:blipFill>
          <a:blip r:embed="rId2"/>
          <a:stretch>
            <a:fillRect/>
          </a:stretch>
        </p:blipFill>
        <p:spPr>
          <a:xfrm>
            <a:off x="1300039" y="1284623"/>
            <a:ext cx="6543920" cy="3486739"/>
          </a:xfrm>
          <a:prstGeom prst="rect">
            <a:avLst/>
          </a:prstGeom>
        </p:spPr>
      </p:pic>
    </p:spTree>
    <p:extLst>
      <p:ext uri="{BB962C8B-B14F-4D97-AF65-F5344CB8AC3E}">
        <p14:creationId xmlns:p14="http://schemas.microsoft.com/office/powerpoint/2010/main" val="37972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5</a:t>
            </a:fld>
            <a:endParaRPr lang="en-US" dirty="0"/>
          </a:p>
        </p:txBody>
      </p:sp>
      <p:pic>
        <p:nvPicPr>
          <p:cNvPr id="3" name="Picture 2" descr="A screenshot of a video game&#10;&#10;Description automatically generated with low confidence">
            <a:extLst>
              <a:ext uri="{FF2B5EF4-FFF2-40B4-BE49-F238E27FC236}">
                <a16:creationId xmlns:a16="http://schemas.microsoft.com/office/drawing/2014/main" id="{FF839901-8588-4B78-BB4B-736B6B89882C}"/>
              </a:ext>
            </a:extLst>
          </p:cNvPr>
          <p:cNvPicPr>
            <a:picLocks noChangeAspect="1"/>
          </p:cNvPicPr>
          <p:nvPr/>
        </p:nvPicPr>
        <p:blipFill>
          <a:blip r:embed="rId2"/>
          <a:stretch>
            <a:fillRect/>
          </a:stretch>
        </p:blipFill>
        <p:spPr>
          <a:xfrm>
            <a:off x="1291169" y="1284623"/>
            <a:ext cx="6561659" cy="3486739"/>
          </a:xfrm>
          <a:prstGeom prst="rect">
            <a:avLst/>
          </a:prstGeom>
        </p:spPr>
      </p:pic>
    </p:spTree>
    <p:extLst>
      <p:ext uri="{BB962C8B-B14F-4D97-AF65-F5344CB8AC3E}">
        <p14:creationId xmlns:p14="http://schemas.microsoft.com/office/powerpoint/2010/main" val="15534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Web App</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6</a:t>
            </a:fld>
            <a:endParaRPr lang="en-US" dirty="0"/>
          </a:p>
        </p:txBody>
      </p:sp>
      <p:pic>
        <p:nvPicPr>
          <p:cNvPr id="3" name="Picture 2" descr="Text&#10;&#10;Description automatically generated">
            <a:extLst>
              <a:ext uri="{FF2B5EF4-FFF2-40B4-BE49-F238E27FC236}">
                <a16:creationId xmlns:a16="http://schemas.microsoft.com/office/drawing/2014/main" id="{47EB824D-BFC5-4D5C-A33F-F3032572806B}"/>
              </a:ext>
            </a:extLst>
          </p:cNvPr>
          <p:cNvPicPr>
            <a:picLocks noChangeAspect="1"/>
          </p:cNvPicPr>
          <p:nvPr/>
        </p:nvPicPr>
        <p:blipFill>
          <a:blip r:embed="rId2"/>
          <a:stretch>
            <a:fillRect/>
          </a:stretch>
        </p:blipFill>
        <p:spPr>
          <a:xfrm>
            <a:off x="1312557" y="1284623"/>
            <a:ext cx="6518883" cy="3486739"/>
          </a:xfrm>
          <a:prstGeom prst="rect">
            <a:avLst/>
          </a:prstGeom>
        </p:spPr>
      </p:pic>
    </p:spTree>
    <p:extLst>
      <p:ext uri="{BB962C8B-B14F-4D97-AF65-F5344CB8AC3E}">
        <p14:creationId xmlns:p14="http://schemas.microsoft.com/office/powerpoint/2010/main" val="8894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Dashboard</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7</a:t>
            </a:fld>
            <a:endParaRPr lang="en-US" dirty="0"/>
          </a:p>
        </p:txBody>
      </p:sp>
      <p:pic>
        <p:nvPicPr>
          <p:cNvPr id="4" name="Picture 3" descr="Graphical user interface, chart, application, pie chart&#10;&#10;Description automatically generated">
            <a:extLst>
              <a:ext uri="{FF2B5EF4-FFF2-40B4-BE49-F238E27FC236}">
                <a16:creationId xmlns:a16="http://schemas.microsoft.com/office/drawing/2014/main" id="{6160C0D9-5F3F-4841-8FB3-D9A8AFA8EE13}"/>
              </a:ext>
            </a:extLst>
          </p:cNvPr>
          <p:cNvPicPr>
            <a:picLocks noChangeAspect="1"/>
          </p:cNvPicPr>
          <p:nvPr/>
        </p:nvPicPr>
        <p:blipFill>
          <a:blip r:embed="rId2"/>
          <a:stretch>
            <a:fillRect/>
          </a:stretch>
        </p:blipFill>
        <p:spPr>
          <a:xfrm>
            <a:off x="1312557" y="1303673"/>
            <a:ext cx="6714164" cy="3342612"/>
          </a:xfrm>
          <a:prstGeom prst="rect">
            <a:avLst/>
          </a:prstGeom>
        </p:spPr>
      </p:pic>
    </p:spTree>
    <p:extLst>
      <p:ext uri="{BB962C8B-B14F-4D97-AF65-F5344CB8AC3E}">
        <p14:creationId xmlns:p14="http://schemas.microsoft.com/office/powerpoint/2010/main" val="19846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7633A60-68FA-EB48-851F-185DFAC1C529}"/>
              </a:ext>
            </a:extLst>
          </p:cNvPr>
          <p:cNvSpPr>
            <a:spLocks noGrp="1"/>
          </p:cNvSpPr>
          <p:nvPr>
            <p:ph sz="half" idx="1"/>
          </p:nvPr>
        </p:nvSpPr>
        <p:spPr>
          <a:xfrm>
            <a:off x="504825" y="1441055"/>
            <a:ext cx="3997701" cy="2696444"/>
          </a:xfrm>
        </p:spPr>
        <p:txBody>
          <a:bodyPr/>
          <a:lstStyle/>
          <a:p>
            <a:r>
              <a:rPr lang="en-US" b="1" dirty="0">
                <a:solidFill>
                  <a:srgbClr val="0097D9"/>
                </a:solidFill>
              </a:rPr>
              <a:t>Best Selling Products: </a:t>
            </a:r>
            <a:r>
              <a:rPr lang="en-US" dirty="0"/>
              <a:t>They are Product 1 and the corresponding warranty</a:t>
            </a:r>
          </a:p>
          <a:p>
            <a:r>
              <a:rPr lang="en-US" b="1" dirty="0">
                <a:solidFill>
                  <a:srgbClr val="0097D9"/>
                </a:solidFill>
              </a:rPr>
              <a:t>North West region does better than South West: </a:t>
            </a:r>
            <a:r>
              <a:rPr lang="en-US" dirty="0"/>
              <a:t>This can be due to the amount of team members but needs further analysis for factors such as market demand in the area and overtime</a:t>
            </a:r>
          </a:p>
          <a:p>
            <a:r>
              <a:rPr lang="en-US" b="1" dirty="0">
                <a:solidFill>
                  <a:srgbClr val="0097D9"/>
                </a:solidFill>
              </a:rPr>
              <a:t>Top Performers: </a:t>
            </a:r>
            <a:r>
              <a:rPr lang="en-US" dirty="0"/>
              <a:t>Beverly and Gina are our top two performers so my recommendation is to speak with Beverly and Gina as well as Maude, our lowest performer to find areas of growth and train on the successes.</a:t>
            </a:r>
          </a:p>
        </p:txBody>
      </p:sp>
      <p:sp>
        <p:nvSpPr>
          <p:cNvPr id="7" name="Title 6">
            <a:extLst>
              <a:ext uri="{FF2B5EF4-FFF2-40B4-BE49-F238E27FC236}">
                <a16:creationId xmlns:a16="http://schemas.microsoft.com/office/drawing/2014/main" id="{BA589A53-2DD7-164C-B603-261A24E6203A}"/>
              </a:ext>
            </a:extLst>
          </p:cNvPr>
          <p:cNvSpPr>
            <a:spLocks noGrp="1"/>
          </p:cNvSpPr>
          <p:nvPr>
            <p:ph type="title"/>
          </p:nvPr>
        </p:nvSpPr>
        <p:spPr/>
        <p:txBody>
          <a:bodyPr/>
          <a:lstStyle/>
          <a:p>
            <a:r>
              <a:rPr lang="en-US" dirty="0"/>
              <a:t>Analysis</a:t>
            </a:r>
          </a:p>
        </p:txBody>
      </p:sp>
      <p:sp>
        <p:nvSpPr>
          <p:cNvPr id="17" name="Slide Number Placeholder 5">
            <a:extLst>
              <a:ext uri="{FF2B5EF4-FFF2-40B4-BE49-F238E27FC236}">
                <a16:creationId xmlns:a16="http://schemas.microsoft.com/office/drawing/2014/main" id="{A4A90959-A04F-464A-8A3B-FE3ACB882A44}"/>
              </a:ext>
            </a:extLst>
          </p:cNvPr>
          <p:cNvSpPr>
            <a:spLocks noGrp="1"/>
          </p:cNvSpPr>
          <p:nvPr>
            <p:ph type="sldNum" sz="quarter" idx="12"/>
          </p:nvPr>
        </p:nvSpPr>
        <p:spPr/>
        <p:txBody>
          <a:bodyPr/>
          <a:lstStyle/>
          <a:p>
            <a:fld id="{535EF33A-04D8-4107-96E5-33B70AE88DFF}" type="slidenum">
              <a:rPr lang="en-US" smtClean="0"/>
              <a:pPr/>
              <a:t>8</a:t>
            </a:fld>
            <a:endParaRPr lang="en-US" dirty="0"/>
          </a:p>
        </p:txBody>
      </p:sp>
      <p:pic>
        <p:nvPicPr>
          <p:cNvPr id="9" name="Picture 8" descr="A green and yellow toy vehicle&#10;&#10;Description automatically generated with low confidence">
            <a:extLst>
              <a:ext uri="{FF2B5EF4-FFF2-40B4-BE49-F238E27FC236}">
                <a16:creationId xmlns:a16="http://schemas.microsoft.com/office/drawing/2014/main" id="{2A7615FD-D555-4E19-9400-058558610CF0}"/>
              </a:ext>
            </a:extLst>
          </p:cNvPr>
          <p:cNvPicPr>
            <a:picLocks noChangeAspect="1"/>
          </p:cNvPicPr>
          <p:nvPr/>
        </p:nvPicPr>
        <p:blipFill>
          <a:blip r:embed="rId2"/>
          <a:stretch>
            <a:fillRect/>
          </a:stretch>
        </p:blipFill>
        <p:spPr>
          <a:xfrm>
            <a:off x="4876141" y="1480763"/>
            <a:ext cx="3838834" cy="2758041"/>
          </a:xfrm>
          <a:prstGeom prst="rect">
            <a:avLst/>
          </a:prstGeom>
        </p:spPr>
      </p:pic>
    </p:spTree>
    <p:extLst>
      <p:ext uri="{BB962C8B-B14F-4D97-AF65-F5344CB8AC3E}">
        <p14:creationId xmlns:p14="http://schemas.microsoft.com/office/powerpoint/2010/main" val="104019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err="1"/>
              <a:t>TractorTek</a:t>
            </a:r>
            <a:r>
              <a:rPr lang="en-US" dirty="0"/>
              <a:t> Database EER Diagram</a:t>
            </a:r>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9</a:t>
            </a:fld>
            <a:endParaRPr lang="en-US" dirty="0"/>
          </a:p>
        </p:txBody>
      </p:sp>
      <p:pic>
        <p:nvPicPr>
          <p:cNvPr id="11" name="Picture 10" descr="Diagram&#10;&#10;Description automatically generated">
            <a:extLst>
              <a:ext uri="{FF2B5EF4-FFF2-40B4-BE49-F238E27FC236}">
                <a16:creationId xmlns:a16="http://schemas.microsoft.com/office/drawing/2014/main" id="{8DB32925-76AB-46F7-A6B9-9936297A3F1A}"/>
              </a:ext>
            </a:extLst>
          </p:cNvPr>
          <p:cNvPicPr>
            <a:picLocks noChangeAspect="1"/>
          </p:cNvPicPr>
          <p:nvPr/>
        </p:nvPicPr>
        <p:blipFill rotWithShape="1">
          <a:blip r:embed="rId2"/>
          <a:srcRect l="4989" t="17688" r="7950" b="12604"/>
          <a:stretch/>
        </p:blipFill>
        <p:spPr>
          <a:xfrm>
            <a:off x="1455087" y="1234679"/>
            <a:ext cx="5549695" cy="3218052"/>
          </a:xfrm>
          <a:prstGeom prst="rect">
            <a:avLst/>
          </a:prstGeom>
        </p:spPr>
      </p:pic>
    </p:spTree>
    <p:extLst>
      <p:ext uri="{BB962C8B-B14F-4D97-AF65-F5344CB8AC3E}">
        <p14:creationId xmlns:p14="http://schemas.microsoft.com/office/powerpoint/2010/main" val="39180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8_TEK_PPT_Tmplt_Tagline">
  <a:themeElements>
    <a:clrScheme name="TEK">
      <a:dk1>
        <a:srgbClr val="002C56"/>
      </a:dk1>
      <a:lt1>
        <a:srgbClr val="FFFFFF"/>
      </a:lt1>
      <a:dk2>
        <a:srgbClr val="CFD4D7"/>
      </a:dk2>
      <a:lt2>
        <a:srgbClr val="717073"/>
      </a:lt2>
      <a:accent1>
        <a:srgbClr val="002C56"/>
      </a:accent1>
      <a:accent2>
        <a:srgbClr val="F8971D"/>
      </a:accent2>
      <a:accent3>
        <a:srgbClr val="0194D3"/>
      </a:accent3>
      <a:accent4>
        <a:srgbClr val="8DC63F"/>
      </a:accent4>
      <a:accent5>
        <a:srgbClr val="A4D7F4"/>
      </a:accent5>
      <a:accent6>
        <a:srgbClr val="DF7D1C"/>
      </a:accent6>
      <a:hlink>
        <a:srgbClr val="0096D8"/>
      </a:hlink>
      <a:folHlink>
        <a:srgbClr val="EE76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7E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8_TEK_PPT_Tmplt_Tagline" id="{E208785D-1F59-F347-AE69-2DA4BCA42B80}" vid="{31ADC2E5-515C-6E4E-8F20-7A5921478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F7458C51E57141848015B90E19E3FF" ma:contentTypeVersion="7" ma:contentTypeDescription="Create a new document." ma:contentTypeScope="" ma:versionID="83f648d576e601b92f7142a7f572c300">
  <xsd:schema xmlns:xsd="http://www.w3.org/2001/XMLSchema" xmlns:xs="http://www.w3.org/2001/XMLSchema" xmlns:p="http://schemas.microsoft.com/office/2006/metadata/properties" xmlns:ns2="d2a9f884-c2eb-4182-8d97-b2c1069a1e77" xmlns:ns3="ad1dcd44-2c79-421e-996d-e07b6b6a06b7" targetNamespace="http://schemas.microsoft.com/office/2006/metadata/properties" ma:root="true" ma:fieldsID="0d22376f87372475b46127375c8e888e" ns2:_="" ns3:_="">
    <xsd:import namespace="d2a9f884-c2eb-4182-8d97-b2c1069a1e77"/>
    <xsd:import namespace="ad1dcd44-2c79-421e-996d-e07b6b6a06b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9f884-c2eb-4182-8d97-b2c1069a1e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1dcd44-2c79-421e-996d-e07b6b6a06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0252B-B6E9-4221-B01E-0247E154DC26}">
  <ds:schemaRefs>
    <ds:schemaRef ds:uri="http://purl.org/dc/elements/1.1/"/>
    <ds:schemaRef ds:uri="http://schemas.microsoft.com/office/2006/metadata/properties"/>
    <ds:schemaRef ds:uri="7fd3c95c-4561-4366-9173-5ef59b8cd20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72877ae-a410-445f-835b-653367d2e530"/>
    <ds:schemaRef ds:uri="http://www.w3.org/XML/1998/namespace"/>
    <ds:schemaRef ds:uri="http://purl.org/dc/dcmitype/"/>
  </ds:schemaRefs>
</ds:datastoreItem>
</file>

<file path=customXml/itemProps2.xml><?xml version="1.0" encoding="utf-8"?>
<ds:datastoreItem xmlns:ds="http://schemas.openxmlformats.org/officeDocument/2006/customXml" ds:itemID="{F11117D9-2152-408D-8EA9-A138D8484626}">
  <ds:schemaRefs>
    <ds:schemaRef ds:uri="http://schemas.microsoft.com/sharepoint/v3/contenttype/forms"/>
  </ds:schemaRefs>
</ds:datastoreItem>
</file>

<file path=customXml/itemProps3.xml><?xml version="1.0" encoding="utf-8"?>
<ds:datastoreItem xmlns:ds="http://schemas.openxmlformats.org/officeDocument/2006/customXml" ds:itemID="{6062DE58-109F-4D2D-8F00-D49A02B03B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9f884-c2eb-4182-8d97-b2c1069a1e77"/>
    <ds:schemaRef ds:uri="ad1dcd44-2c79-421e-996d-e07b6b6a0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37644</TotalTime>
  <Words>436</Words>
  <Application>Microsoft Office PowerPoint</Application>
  <PresentationFormat>On-screen Show (16:9)</PresentationFormat>
  <Paragraphs>52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.AppleSystemUIFont</vt:lpstr>
      <vt:lpstr>Arial</vt:lpstr>
      <vt:lpstr>Calibri</vt:lpstr>
      <vt:lpstr>System Font Regular</vt:lpstr>
      <vt:lpstr>2018_TEK_PPT_Tmplt_Tagline</vt:lpstr>
      <vt:lpstr>Tractor tek</vt:lpstr>
      <vt:lpstr>Introduction</vt:lpstr>
      <vt:lpstr>Table of Contents</vt:lpstr>
      <vt:lpstr>TractorTek Database Web App</vt:lpstr>
      <vt:lpstr>TractorTek Database Web App</vt:lpstr>
      <vt:lpstr>TractorTek Database Web App</vt:lpstr>
      <vt:lpstr>TractorTek Database Dashboard</vt:lpstr>
      <vt:lpstr>Analysis</vt:lpstr>
      <vt:lpstr>TractorTek Database EER Diagram</vt:lpstr>
      <vt:lpstr>TractorTek Database SQLAlchemy</vt:lpstr>
      <vt:lpstr>Conclusion</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TEKsystems PowerPoint Template 10112019</dc:title>
  <dc:creator>Microsoft Office User</dc:creator>
  <cp:keywords/>
  <cp:lastModifiedBy>Anthony Selkowitz</cp:lastModifiedBy>
  <cp:revision>525</cp:revision>
  <cp:lastPrinted>2019-09-27T20:27:38Z</cp:lastPrinted>
  <dcterms:created xsi:type="dcterms:W3CDTF">2018-04-23T16:24:53Z</dcterms:created>
  <dcterms:modified xsi:type="dcterms:W3CDTF">2021-04-14T06:18:25Z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0x010100FEF7458C51E57141848015B90E19E3FF</vt:lpwstr>
  </property>
  <property fmtid="{D5CDD505-2E9C-101B-9397-08002B2CF9AE}" pid="3" name="TaxKeyword">
    <vt:lpwstr/>
  </property>
  <property fmtid="{D5CDD505-2E9C-101B-9397-08002B2CF9AE}" pid="4" name="TEKRole">
    <vt:lpwstr/>
  </property>
  <property fmtid="{D5CDD505-2E9C-101B-9397-08002B2CF9AE}" pid="5" name="TEKRegion">
    <vt:lpwstr/>
  </property>
  <property fmtid="{D5CDD505-2E9C-101B-9397-08002B2CF9AE}" pid="6" name="TEKCustomer">
    <vt:lpwstr/>
  </property>
  <property fmtid="{D5CDD505-2E9C-101B-9397-08002B2CF9AE}" pid="7" name="TEKDivision">
    <vt:lpwstr/>
  </property>
  <property fmtid="{D5CDD505-2E9C-101B-9397-08002B2CF9AE}" pid="8" name="TEKVertical">
    <vt:lpwstr/>
  </property>
  <property fmtid="{D5CDD505-2E9C-101B-9397-08002B2CF9AE}" pid="9" name="j414ba7fb6094238b051f9f45f0f1ee5">
    <vt:lpwstr/>
  </property>
</Properties>
</file>